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6"/>
  </p:notesMasterIdLst>
  <p:sldIdLst>
    <p:sldId id="256" r:id="rId4"/>
    <p:sldId id="533" r:id="rId5"/>
    <p:sldId id="534" r:id="rId6"/>
    <p:sldId id="535" r:id="rId7"/>
    <p:sldId id="258" r:id="rId8"/>
    <p:sldId id="259" r:id="rId9"/>
    <p:sldId id="260" r:id="rId10"/>
    <p:sldId id="507" r:id="rId11"/>
    <p:sldId id="536" r:id="rId12"/>
    <p:sldId id="495" r:id="rId13"/>
    <p:sldId id="537" r:id="rId14"/>
    <p:sldId id="482" r:id="rId15"/>
    <p:sldId id="510" r:id="rId16"/>
    <p:sldId id="422" r:id="rId17"/>
    <p:sldId id="268" r:id="rId18"/>
    <p:sldId id="351" r:id="rId19"/>
    <p:sldId id="352" r:id="rId20"/>
    <p:sldId id="528" r:id="rId21"/>
    <p:sldId id="538" r:id="rId22"/>
    <p:sldId id="539" r:id="rId23"/>
    <p:sldId id="540" r:id="rId24"/>
    <p:sldId id="372" r:id="rId25"/>
    <p:sldId id="273" r:id="rId26"/>
    <p:sldId id="541" r:id="rId27"/>
    <p:sldId id="427" r:id="rId28"/>
    <p:sldId id="277" r:id="rId29"/>
    <p:sldId id="542" r:id="rId30"/>
    <p:sldId id="386" r:id="rId31"/>
    <p:sldId id="543" r:id="rId32"/>
    <p:sldId id="505" r:id="rId33"/>
    <p:sldId id="281"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532"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7"/>
    <p:restoredTop sz="91250"/>
  </p:normalViewPr>
  <p:slideViewPr>
    <p:cSldViewPr snapToGrid="0" snapToObjects="1">
      <p:cViewPr varScale="1">
        <p:scale>
          <a:sx n="116" d="100"/>
          <a:sy n="116" d="100"/>
        </p:scale>
        <p:origin x="208" y="176"/>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42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5d456e628_9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422" name="Google Shape;422;g75d456e628_9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1101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8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787306e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787306e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569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a82ec8351_22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735" name="Google Shape;735;g8a82ec8351_2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054496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9b794fbad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9b794fbad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g9b794fbad1_0_64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28500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456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9b794fbad1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9b794fbad1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g9b794fbad1_0_79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990053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b794fbad1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b794fbad1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g9b794fbad1_0_926: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686848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709eaae490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709eaae490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g709eaae490_9_1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24</a:t>
            </a:fld>
            <a:endParaRPr/>
          </a:p>
        </p:txBody>
      </p:sp>
    </p:spTree>
    <p:extLst>
      <p:ext uri="{BB962C8B-B14F-4D97-AF65-F5344CB8AC3E}">
        <p14:creationId xmlns:p14="http://schemas.microsoft.com/office/powerpoint/2010/main" val="356158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9b794fbad1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9b794fbad1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g9b794fbad1_0_42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347432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878e3958a5_5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878e3958a5_5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g878e3958a5_56_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29</a:t>
            </a:fld>
            <a:endParaRPr/>
          </a:p>
        </p:txBody>
      </p:sp>
    </p:spTree>
    <p:extLst>
      <p:ext uri="{BB962C8B-B14F-4D97-AF65-F5344CB8AC3E}">
        <p14:creationId xmlns:p14="http://schemas.microsoft.com/office/powerpoint/2010/main" val="1159200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b794fbad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b794fbad1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1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7017e08771_46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7017e08771_46_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449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43</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55a262a5c4_2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55a262a5c4_2_3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g55a262a5c4_2_3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76431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d1ca79dfc_18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d1ca79dfc_18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803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6230907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1.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 id="2147483734"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2" r:id="rId19"/>
    <p:sldLayoutId id="2147483723" r:id="rId20"/>
    <p:sldLayoutId id="2147483724" r:id="rId21"/>
    <p:sldLayoutId id="2147483725" r:id="rId22"/>
    <p:sldLayoutId id="2147483726" r:id="rId23"/>
    <p:sldLayoutId id="214748372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_rels/slide11.xml.rels><?xml version="1.0" encoding="UTF-8" standalone="yes"?>
<Relationships xmlns="http://schemas.openxmlformats.org/package/2006/relationships"><Relationship Id="rId26" Type="http://schemas.openxmlformats.org/officeDocument/2006/relationships/image" Target="../media/image133.png"/><Relationship Id="rId117" Type="http://schemas.openxmlformats.org/officeDocument/2006/relationships/image" Target="../media/image224.png"/><Relationship Id="rId21" Type="http://schemas.openxmlformats.org/officeDocument/2006/relationships/image" Target="../media/image128.png"/><Relationship Id="rId42" Type="http://schemas.openxmlformats.org/officeDocument/2006/relationships/image" Target="../media/image149.png"/><Relationship Id="rId47" Type="http://schemas.openxmlformats.org/officeDocument/2006/relationships/image" Target="../media/image154.png"/><Relationship Id="rId63" Type="http://schemas.openxmlformats.org/officeDocument/2006/relationships/image" Target="../media/image170.png"/><Relationship Id="rId68" Type="http://schemas.openxmlformats.org/officeDocument/2006/relationships/image" Target="../media/image175.png"/><Relationship Id="rId84" Type="http://schemas.openxmlformats.org/officeDocument/2006/relationships/image" Target="../media/image191.png"/><Relationship Id="rId89" Type="http://schemas.openxmlformats.org/officeDocument/2006/relationships/image" Target="../media/image196.png"/><Relationship Id="rId112" Type="http://schemas.openxmlformats.org/officeDocument/2006/relationships/image" Target="../media/image219.png"/><Relationship Id="rId16" Type="http://schemas.openxmlformats.org/officeDocument/2006/relationships/image" Target="../media/image123.png"/><Relationship Id="rId107" Type="http://schemas.openxmlformats.org/officeDocument/2006/relationships/image" Target="../media/image214.png"/><Relationship Id="rId11" Type="http://schemas.openxmlformats.org/officeDocument/2006/relationships/image" Target="../media/image118.png"/><Relationship Id="rId32" Type="http://schemas.openxmlformats.org/officeDocument/2006/relationships/image" Target="../media/image139.png"/><Relationship Id="rId37" Type="http://schemas.openxmlformats.org/officeDocument/2006/relationships/image" Target="../media/image144.png"/><Relationship Id="rId53" Type="http://schemas.openxmlformats.org/officeDocument/2006/relationships/image" Target="../media/image160.png"/><Relationship Id="rId58" Type="http://schemas.openxmlformats.org/officeDocument/2006/relationships/image" Target="../media/image165.png"/><Relationship Id="rId74" Type="http://schemas.openxmlformats.org/officeDocument/2006/relationships/image" Target="../media/image181.png"/><Relationship Id="rId79" Type="http://schemas.openxmlformats.org/officeDocument/2006/relationships/image" Target="../media/image186.png"/><Relationship Id="rId102" Type="http://schemas.openxmlformats.org/officeDocument/2006/relationships/image" Target="../media/image209.png"/><Relationship Id="rId123" Type="http://schemas.openxmlformats.org/officeDocument/2006/relationships/image" Target="../media/image230.png"/><Relationship Id="rId5" Type="http://schemas.openxmlformats.org/officeDocument/2006/relationships/image" Target="../media/image112.png"/><Relationship Id="rId90" Type="http://schemas.openxmlformats.org/officeDocument/2006/relationships/image" Target="../media/image197.png"/><Relationship Id="rId95" Type="http://schemas.openxmlformats.org/officeDocument/2006/relationships/image" Target="../media/image202.png"/><Relationship Id="rId22" Type="http://schemas.openxmlformats.org/officeDocument/2006/relationships/image" Target="../media/image129.png"/><Relationship Id="rId27" Type="http://schemas.openxmlformats.org/officeDocument/2006/relationships/image" Target="../media/image134.png"/><Relationship Id="rId43" Type="http://schemas.openxmlformats.org/officeDocument/2006/relationships/image" Target="../media/image150.png"/><Relationship Id="rId48" Type="http://schemas.openxmlformats.org/officeDocument/2006/relationships/image" Target="../media/image155.png"/><Relationship Id="rId64" Type="http://schemas.openxmlformats.org/officeDocument/2006/relationships/image" Target="../media/image171.png"/><Relationship Id="rId69" Type="http://schemas.openxmlformats.org/officeDocument/2006/relationships/image" Target="../media/image176.png"/><Relationship Id="rId113" Type="http://schemas.openxmlformats.org/officeDocument/2006/relationships/image" Target="../media/image220.png"/><Relationship Id="rId118" Type="http://schemas.openxmlformats.org/officeDocument/2006/relationships/image" Target="../media/image225.png"/><Relationship Id="rId80" Type="http://schemas.openxmlformats.org/officeDocument/2006/relationships/image" Target="../media/image187.png"/><Relationship Id="rId85" Type="http://schemas.openxmlformats.org/officeDocument/2006/relationships/image" Target="../media/image192.png"/><Relationship Id="rId12" Type="http://schemas.openxmlformats.org/officeDocument/2006/relationships/image" Target="../media/image119.png"/><Relationship Id="rId17" Type="http://schemas.openxmlformats.org/officeDocument/2006/relationships/image" Target="../media/image124.png"/><Relationship Id="rId33" Type="http://schemas.openxmlformats.org/officeDocument/2006/relationships/image" Target="../media/image140.png"/><Relationship Id="rId38" Type="http://schemas.openxmlformats.org/officeDocument/2006/relationships/image" Target="../media/image145.png"/><Relationship Id="rId59" Type="http://schemas.openxmlformats.org/officeDocument/2006/relationships/image" Target="../media/image166.png"/><Relationship Id="rId103" Type="http://schemas.openxmlformats.org/officeDocument/2006/relationships/image" Target="../media/image210.png"/><Relationship Id="rId108" Type="http://schemas.openxmlformats.org/officeDocument/2006/relationships/image" Target="../media/image215.png"/><Relationship Id="rId124" Type="http://schemas.openxmlformats.org/officeDocument/2006/relationships/image" Target="../media/image231.png"/><Relationship Id="rId54" Type="http://schemas.openxmlformats.org/officeDocument/2006/relationships/image" Target="../media/image161.png"/><Relationship Id="rId70" Type="http://schemas.openxmlformats.org/officeDocument/2006/relationships/image" Target="../media/image177.png"/><Relationship Id="rId75" Type="http://schemas.openxmlformats.org/officeDocument/2006/relationships/image" Target="../media/image182.png"/><Relationship Id="rId91" Type="http://schemas.openxmlformats.org/officeDocument/2006/relationships/image" Target="../media/image198.png"/><Relationship Id="rId96" Type="http://schemas.openxmlformats.org/officeDocument/2006/relationships/image" Target="../media/image203.png"/><Relationship Id="rId1" Type="http://schemas.openxmlformats.org/officeDocument/2006/relationships/slideLayout" Target="../slideLayouts/slideLayout26.xml"/><Relationship Id="rId6" Type="http://schemas.openxmlformats.org/officeDocument/2006/relationships/image" Target="../media/image113.png"/><Relationship Id="rId23" Type="http://schemas.openxmlformats.org/officeDocument/2006/relationships/image" Target="../media/image130.png"/><Relationship Id="rId28" Type="http://schemas.openxmlformats.org/officeDocument/2006/relationships/image" Target="../media/image135.png"/><Relationship Id="rId49" Type="http://schemas.openxmlformats.org/officeDocument/2006/relationships/image" Target="../media/image156.png"/><Relationship Id="rId114" Type="http://schemas.openxmlformats.org/officeDocument/2006/relationships/image" Target="../media/image221.png"/><Relationship Id="rId119" Type="http://schemas.openxmlformats.org/officeDocument/2006/relationships/image" Target="../media/image226.png"/><Relationship Id="rId44" Type="http://schemas.openxmlformats.org/officeDocument/2006/relationships/image" Target="../media/image151.png"/><Relationship Id="rId60" Type="http://schemas.openxmlformats.org/officeDocument/2006/relationships/image" Target="../media/image167.png"/><Relationship Id="rId65" Type="http://schemas.openxmlformats.org/officeDocument/2006/relationships/image" Target="../media/image172.png"/><Relationship Id="rId81" Type="http://schemas.openxmlformats.org/officeDocument/2006/relationships/image" Target="../media/image188.png"/><Relationship Id="rId86" Type="http://schemas.openxmlformats.org/officeDocument/2006/relationships/image" Target="../media/image193.png"/><Relationship Id="rId13" Type="http://schemas.openxmlformats.org/officeDocument/2006/relationships/image" Target="../media/image120.png"/><Relationship Id="rId18" Type="http://schemas.openxmlformats.org/officeDocument/2006/relationships/image" Target="../media/image125.png"/><Relationship Id="rId39" Type="http://schemas.openxmlformats.org/officeDocument/2006/relationships/image" Target="../media/image146.png"/><Relationship Id="rId109" Type="http://schemas.openxmlformats.org/officeDocument/2006/relationships/image" Target="../media/image216.png"/><Relationship Id="rId34" Type="http://schemas.openxmlformats.org/officeDocument/2006/relationships/image" Target="../media/image141.png"/><Relationship Id="rId50" Type="http://schemas.openxmlformats.org/officeDocument/2006/relationships/image" Target="../media/image157.png"/><Relationship Id="rId55" Type="http://schemas.openxmlformats.org/officeDocument/2006/relationships/image" Target="../media/image162.png"/><Relationship Id="rId76" Type="http://schemas.openxmlformats.org/officeDocument/2006/relationships/image" Target="../media/image183.png"/><Relationship Id="rId97" Type="http://schemas.openxmlformats.org/officeDocument/2006/relationships/image" Target="../media/image204.png"/><Relationship Id="rId104" Type="http://schemas.openxmlformats.org/officeDocument/2006/relationships/image" Target="../media/image211.png"/><Relationship Id="rId120" Type="http://schemas.openxmlformats.org/officeDocument/2006/relationships/image" Target="../media/image227.png"/><Relationship Id="rId125" Type="http://schemas.openxmlformats.org/officeDocument/2006/relationships/image" Target="../media/image232.png"/><Relationship Id="rId7" Type="http://schemas.openxmlformats.org/officeDocument/2006/relationships/image" Target="../media/image114.png"/><Relationship Id="rId71" Type="http://schemas.openxmlformats.org/officeDocument/2006/relationships/image" Target="../media/image178.png"/><Relationship Id="rId92" Type="http://schemas.openxmlformats.org/officeDocument/2006/relationships/image" Target="../media/image199.png"/><Relationship Id="rId2" Type="http://schemas.openxmlformats.org/officeDocument/2006/relationships/notesSlide" Target="../notesSlides/notesSlide11.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7.png"/><Relationship Id="rId45" Type="http://schemas.openxmlformats.org/officeDocument/2006/relationships/image" Target="../media/image152.png"/><Relationship Id="rId66" Type="http://schemas.openxmlformats.org/officeDocument/2006/relationships/image" Target="../media/image173.png"/><Relationship Id="rId87" Type="http://schemas.openxmlformats.org/officeDocument/2006/relationships/image" Target="../media/image194.png"/><Relationship Id="rId110" Type="http://schemas.openxmlformats.org/officeDocument/2006/relationships/image" Target="../media/image217.png"/><Relationship Id="rId115" Type="http://schemas.openxmlformats.org/officeDocument/2006/relationships/image" Target="../media/image222.png"/><Relationship Id="rId61" Type="http://schemas.openxmlformats.org/officeDocument/2006/relationships/image" Target="../media/image168.png"/><Relationship Id="rId82" Type="http://schemas.openxmlformats.org/officeDocument/2006/relationships/image" Target="../media/image189.png"/><Relationship Id="rId19" Type="http://schemas.openxmlformats.org/officeDocument/2006/relationships/image" Target="../media/image126.png"/><Relationship Id="rId14" Type="http://schemas.openxmlformats.org/officeDocument/2006/relationships/image" Target="../media/image121.png"/><Relationship Id="rId30" Type="http://schemas.openxmlformats.org/officeDocument/2006/relationships/image" Target="../media/image137.png"/><Relationship Id="rId35" Type="http://schemas.openxmlformats.org/officeDocument/2006/relationships/image" Target="../media/image142.png"/><Relationship Id="rId56" Type="http://schemas.openxmlformats.org/officeDocument/2006/relationships/image" Target="../media/image163.png"/><Relationship Id="rId77" Type="http://schemas.openxmlformats.org/officeDocument/2006/relationships/image" Target="../media/image184.png"/><Relationship Id="rId100" Type="http://schemas.openxmlformats.org/officeDocument/2006/relationships/image" Target="../media/image207.png"/><Relationship Id="rId105" Type="http://schemas.openxmlformats.org/officeDocument/2006/relationships/image" Target="../media/image212.png"/><Relationship Id="rId126" Type="http://schemas.openxmlformats.org/officeDocument/2006/relationships/image" Target="../media/image233.png"/><Relationship Id="rId8" Type="http://schemas.openxmlformats.org/officeDocument/2006/relationships/image" Target="../media/image115.png"/><Relationship Id="rId51" Type="http://schemas.openxmlformats.org/officeDocument/2006/relationships/image" Target="../media/image158.png"/><Relationship Id="rId72" Type="http://schemas.openxmlformats.org/officeDocument/2006/relationships/image" Target="../media/image179.png"/><Relationship Id="rId93" Type="http://schemas.openxmlformats.org/officeDocument/2006/relationships/image" Target="../media/image200.png"/><Relationship Id="rId98" Type="http://schemas.openxmlformats.org/officeDocument/2006/relationships/image" Target="../media/image205.png"/><Relationship Id="rId121" Type="http://schemas.openxmlformats.org/officeDocument/2006/relationships/image" Target="../media/image228.png"/><Relationship Id="rId3" Type="http://schemas.openxmlformats.org/officeDocument/2006/relationships/image" Target="../media/image110.png"/><Relationship Id="rId25" Type="http://schemas.openxmlformats.org/officeDocument/2006/relationships/image" Target="../media/image132.png"/><Relationship Id="rId46" Type="http://schemas.openxmlformats.org/officeDocument/2006/relationships/image" Target="../media/image153.png"/><Relationship Id="rId67" Type="http://schemas.openxmlformats.org/officeDocument/2006/relationships/image" Target="../media/image174.png"/><Relationship Id="rId116" Type="http://schemas.openxmlformats.org/officeDocument/2006/relationships/image" Target="../media/image223.png"/><Relationship Id="rId20" Type="http://schemas.openxmlformats.org/officeDocument/2006/relationships/image" Target="../media/image127.png"/><Relationship Id="rId41" Type="http://schemas.openxmlformats.org/officeDocument/2006/relationships/image" Target="../media/image148.png"/><Relationship Id="rId62" Type="http://schemas.openxmlformats.org/officeDocument/2006/relationships/image" Target="../media/image169.png"/><Relationship Id="rId83" Type="http://schemas.openxmlformats.org/officeDocument/2006/relationships/image" Target="../media/image190.png"/><Relationship Id="rId88" Type="http://schemas.openxmlformats.org/officeDocument/2006/relationships/image" Target="../media/image195.png"/><Relationship Id="rId111" Type="http://schemas.openxmlformats.org/officeDocument/2006/relationships/image" Target="../media/image218.png"/><Relationship Id="rId15" Type="http://schemas.openxmlformats.org/officeDocument/2006/relationships/image" Target="../media/image122.png"/><Relationship Id="rId36" Type="http://schemas.openxmlformats.org/officeDocument/2006/relationships/image" Target="../media/image143.png"/><Relationship Id="rId57" Type="http://schemas.openxmlformats.org/officeDocument/2006/relationships/image" Target="../media/image164.png"/><Relationship Id="rId106" Type="http://schemas.openxmlformats.org/officeDocument/2006/relationships/image" Target="../media/image213.png"/><Relationship Id="rId10" Type="http://schemas.openxmlformats.org/officeDocument/2006/relationships/image" Target="../media/image117.png"/><Relationship Id="rId31" Type="http://schemas.openxmlformats.org/officeDocument/2006/relationships/image" Target="../media/image138.png"/><Relationship Id="rId52" Type="http://schemas.openxmlformats.org/officeDocument/2006/relationships/image" Target="../media/image159.png"/><Relationship Id="rId73" Type="http://schemas.openxmlformats.org/officeDocument/2006/relationships/image" Target="../media/image180.png"/><Relationship Id="rId78" Type="http://schemas.openxmlformats.org/officeDocument/2006/relationships/image" Target="../media/image185.png"/><Relationship Id="rId94" Type="http://schemas.openxmlformats.org/officeDocument/2006/relationships/image" Target="../media/image201.png"/><Relationship Id="rId99" Type="http://schemas.openxmlformats.org/officeDocument/2006/relationships/image" Target="../media/image206.png"/><Relationship Id="rId101" Type="http://schemas.openxmlformats.org/officeDocument/2006/relationships/image" Target="../media/image208.png"/><Relationship Id="rId122" Type="http://schemas.openxmlformats.org/officeDocument/2006/relationships/image" Target="../media/image229.png"/><Relationship Id="rId4" Type="http://schemas.openxmlformats.org/officeDocument/2006/relationships/image" Target="../media/image111.png"/><Relationship Id="rId9" Type="http://schemas.openxmlformats.org/officeDocument/2006/relationships/image" Target="../media/image1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hyperlink" Target="https://github.com/cncf/wg-serverless" TargetMode="External"/><Relationship Id="rId7" Type="http://schemas.openxmlformats.org/officeDocument/2006/relationships/image" Target="../media/image236.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3" Type="http://schemas.openxmlformats.org/officeDocument/2006/relationships/image" Target="../media/image248.png"/><Relationship Id="rId18" Type="http://schemas.openxmlformats.org/officeDocument/2006/relationships/image" Target="../media/image253.png"/><Relationship Id="rId26" Type="http://schemas.openxmlformats.org/officeDocument/2006/relationships/image" Target="../media/image261.png"/><Relationship Id="rId39" Type="http://schemas.openxmlformats.org/officeDocument/2006/relationships/image" Target="../media/image274.png"/><Relationship Id="rId21" Type="http://schemas.openxmlformats.org/officeDocument/2006/relationships/image" Target="../media/image256.png"/><Relationship Id="rId34" Type="http://schemas.openxmlformats.org/officeDocument/2006/relationships/image" Target="../media/image269.png"/><Relationship Id="rId42" Type="http://schemas.openxmlformats.org/officeDocument/2006/relationships/image" Target="../media/image277.png"/><Relationship Id="rId47" Type="http://schemas.openxmlformats.org/officeDocument/2006/relationships/image" Target="../media/image282.png"/><Relationship Id="rId50" Type="http://schemas.openxmlformats.org/officeDocument/2006/relationships/image" Target="../media/image285.png"/><Relationship Id="rId55" Type="http://schemas.openxmlformats.org/officeDocument/2006/relationships/image" Target="../media/image290.png"/><Relationship Id="rId7" Type="http://schemas.openxmlformats.org/officeDocument/2006/relationships/image" Target="../media/image242.png"/><Relationship Id="rId2" Type="http://schemas.openxmlformats.org/officeDocument/2006/relationships/notesSlide" Target="../notesSlides/notesSlide18.xml"/><Relationship Id="rId16" Type="http://schemas.openxmlformats.org/officeDocument/2006/relationships/image" Target="../media/image251.png"/><Relationship Id="rId29" Type="http://schemas.openxmlformats.org/officeDocument/2006/relationships/image" Target="../media/image264.png"/><Relationship Id="rId11" Type="http://schemas.openxmlformats.org/officeDocument/2006/relationships/image" Target="../media/image246.png"/><Relationship Id="rId24" Type="http://schemas.openxmlformats.org/officeDocument/2006/relationships/image" Target="../media/image259.png"/><Relationship Id="rId32" Type="http://schemas.openxmlformats.org/officeDocument/2006/relationships/image" Target="../media/image267.png"/><Relationship Id="rId37" Type="http://schemas.openxmlformats.org/officeDocument/2006/relationships/image" Target="../media/image272.png"/><Relationship Id="rId40" Type="http://schemas.openxmlformats.org/officeDocument/2006/relationships/image" Target="../media/image275.png"/><Relationship Id="rId45" Type="http://schemas.openxmlformats.org/officeDocument/2006/relationships/image" Target="../media/image280.png"/><Relationship Id="rId53" Type="http://schemas.openxmlformats.org/officeDocument/2006/relationships/image" Target="../media/image288.png"/><Relationship Id="rId5" Type="http://schemas.openxmlformats.org/officeDocument/2006/relationships/image" Target="../media/image240.png"/><Relationship Id="rId10" Type="http://schemas.openxmlformats.org/officeDocument/2006/relationships/image" Target="../media/image245.png"/><Relationship Id="rId19" Type="http://schemas.openxmlformats.org/officeDocument/2006/relationships/image" Target="../media/image254.png"/><Relationship Id="rId31" Type="http://schemas.openxmlformats.org/officeDocument/2006/relationships/image" Target="../media/image266.png"/><Relationship Id="rId44" Type="http://schemas.openxmlformats.org/officeDocument/2006/relationships/image" Target="../media/image279.png"/><Relationship Id="rId52" Type="http://schemas.openxmlformats.org/officeDocument/2006/relationships/image" Target="../media/image287.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png"/><Relationship Id="rId22" Type="http://schemas.openxmlformats.org/officeDocument/2006/relationships/image" Target="../media/image257.png"/><Relationship Id="rId27" Type="http://schemas.openxmlformats.org/officeDocument/2006/relationships/image" Target="../media/image262.png"/><Relationship Id="rId30" Type="http://schemas.openxmlformats.org/officeDocument/2006/relationships/image" Target="../media/image265.png"/><Relationship Id="rId35" Type="http://schemas.openxmlformats.org/officeDocument/2006/relationships/image" Target="../media/image270.png"/><Relationship Id="rId43" Type="http://schemas.openxmlformats.org/officeDocument/2006/relationships/image" Target="../media/image278.png"/><Relationship Id="rId48" Type="http://schemas.openxmlformats.org/officeDocument/2006/relationships/image" Target="../media/image283.png"/><Relationship Id="rId56" Type="http://schemas.openxmlformats.org/officeDocument/2006/relationships/image" Target="../media/image291.png"/><Relationship Id="rId8" Type="http://schemas.openxmlformats.org/officeDocument/2006/relationships/image" Target="../media/image243.png"/><Relationship Id="rId51" Type="http://schemas.openxmlformats.org/officeDocument/2006/relationships/image" Target="../media/image286.png"/><Relationship Id="rId3" Type="http://schemas.openxmlformats.org/officeDocument/2006/relationships/image" Target="../media/image238.png"/><Relationship Id="rId12" Type="http://schemas.openxmlformats.org/officeDocument/2006/relationships/image" Target="../media/image247.png"/><Relationship Id="rId17" Type="http://schemas.openxmlformats.org/officeDocument/2006/relationships/image" Target="../media/image252.png"/><Relationship Id="rId25" Type="http://schemas.openxmlformats.org/officeDocument/2006/relationships/image" Target="../media/image260.png"/><Relationship Id="rId33" Type="http://schemas.openxmlformats.org/officeDocument/2006/relationships/image" Target="../media/image268.png"/><Relationship Id="rId38" Type="http://schemas.openxmlformats.org/officeDocument/2006/relationships/image" Target="../media/image273.png"/><Relationship Id="rId46" Type="http://schemas.openxmlformats.org/officeDocument/2006/relationships/image" Target="../media/image281.png"/><Relationship Id="rId20" Type="http://schemas.openxmlformats.org/officeDocument/2006/relationships/image" Target="../media/image255.png"/><Relationship Id="rId41" Type="http://schemas.openxmlformats.org/officeDocument/2006/relationships/image" Target="../media/image276.png"/><Relationship Id="rId54" Type="http://schemas.openxmlformats.org/officeDocument/2006/relationships/image" Target="../media/image289.png"/><Relationship Id="rId1" Type="http://schemas.openxmlformats.org/officeDocument/2006/relationships/slideLayout" Target="../slideLayouts/slideLayout26.xml"/><Relationship Id="rId6" Type="http://schemas.openxmlformats.org/officeDocument/2006/relationships/image" Target="../media/image241.png"/><Relationship Id="rId15" Type="http://schemas.openxmlformats.org/officeDocument/2006/relationships/image" Target="../media/image250.png"/><Relationship Id="rId23" Type="http://schemas.openxmlformats.org/officeDocument/2006/relationships/image" Target="../media/image258.png"/><Relationship Id="rId28" Type="http://schemas.openxmlformats.org/officeDocument/2006/relationships/image" Target="../media/image263.png"/><Relationship Id="rId36" Type="http://schemas.openxmlformats.org/officeDocument/2006/relationships/image" Target="../media/image271.png"/><Relationship Id="rId49" Type="http://schemas.openxmlformats.org/officeDocument/2006/relationships/image" Target="../media/image284.png"/></Relationships>
</file>

<file path=ppt/slides/_rels/slide19.xml.rels><?xml version="1.0" encoding="UTF-8" standalone="yes"?>
<Relationships xmlns="http://schemas.openxmlformats.org/package/2006/relationships"><Relationship Id="rId117" Type="http://schemas.openxmlformats.org/officeDocument/2006/relationships/image" Target="../media/image406.png"/><Relationship Id="rId21" Type="http://schemas.openxmlformats.org/officeDocument/2006/relationships/image" Target="../media/image310.png"/><Relationship Id="rId42" Type="http://schemas.openxmlformats.org/officeDocument/2006/relationships/image" Target="../media/image331.png"/><Relationship Id="rId63" Type="http://schemas.openxmlformats.org/officeDocument/2006/relationships/image" Target="../media/image352.png"/><Relationship Id="rId84" Type="http://schemas.openxmlformats.org/officeDocument/2006/relationships/image" Target="../media/image373.png"/><Relationship Id="rId138" Type="http://schemas.openxmlformats.org/officeDocument/2006/relationships/image" Target="../media/image427.png"/><Relationship Id="rId107" Type="http://schemas.openxmlformats.org/officeDocument/2006/relationships/image" Target="../media/image396.png"/><Relationship Id="rId11" Type="http://schemas.openxmlformats.org/officeDocument/2006/relationships/image" Target="../media/image300.png"/><Relationship Id="rId32" Type="http://schemas.openxmlformats.org/officeDocument/2006/relationships/image" Target="../media/image321.png"/><Relationship Id="rId53" Type="http://schemas.openxmlformats.org/officeDocument/2006/relationships/image" Target="../media/image342.png"/><Relationship Id="rId74" Type="http://schemas.openxmlformats.org/officeDocument/2006/relationships/image" Target="../media/image363.png"/><Relationship Id="rId128" Type="http://schemas.openxmlformats.org/officeDocument/2006/relationships/image" Target="../media/image417.png"/><Relationship Id="rId149" Type="http://schemas.openxmlformats.org/officeDocument/2006/relationships/image" Target="../media/image438.png"/><Relationship Id="rId5" Type="http://schemas.openxmlformats.org/officeDocument/2006/relationships/image" Target="../media/image294.png"/><Relationship Id="rId95" Type="http://schemas.openxmlformats.org/officeDocument/2006/relationships/image" Target="../media/image384.png"/><Relationship Id="rId22" Type="http://schemas.openxmlformats.org/officeDocument/2006/relationships/image" Target="../media/image311.png"/><Relationship Id="rId27" Type="http://schemas.openxmlformats.org/officeDocument/2006/relationships/image" Target="../media/image316.png"/><Relationship Id="rId43" Type="http://schemas.openxmlformats.org/officeDocument/2006/relationships/image" Target="../media/image332.png"/><Relationship Id="rId48" Type="http://schemas.openxmlformats.org/officeDocument/2006/relationships/image" Target="../media/image337.png"/><Relationship Id="rId64" Type="http://schemas.openxmlformats.org/officeDocument/2006/relationships/image" Target="../media/image353.png"/><Relationship Id="rId69" Type="http://schemas.openxmlformats.org/officeDocument/2006/relationships/image" Target="../media/image358.png"/><Relationship Id="rId113" Type="http://schemas.openxmlformats.org/officeDocument/2006/relationships/image" Target="../media/image402.png"/><Relationship Id="rId118" Type="http://schemas.openxmlformats.org/officeDocument/2006/relationships/image" Target="../media/image407.png"/><Relationship Id="rId134" Type="http://schemas.openxmlformats.org/officeDocument/2006/relationships/image" Target="../media/image423.png"/><Relationship Id="rId139" Type="http://schemas.openxmlformats.org/officeDocument/2006/relationships/image" Target="../media/image428.png"/><Relationship Id="rId80" Type="http://schemas.openxmlformats.org/officeDocument/2006/relationships/image" Target="../media/image369.png"/><Relationship Id="rId85" Type="http://schemas.openxmlformats.org/officeDocument/2006/relationships/image" Target="../media/image374.png"/><Relationship Id="rId12" Type="http://schemas.openxmlformats.org/officeDocument/2006/relationships/image" Target="../media/image301.png"/><Relationship Id="rId17" Type="http://schemas.openxmlformats.org/officeDocument/2006/relationships/image" Target="../media/image306.png"/><Relationship Id="rId33" Type="http://schemas.openxmlformats.org/officeDocument/2006/relationships/image" Target="../media/image322.png"/><Relationship Id="rId38" Type="http://schemas.openxmlformats.org/officeDocument/2006/relationships/image" Target="../media/image327.png"/><Relationship Id="rId59" Type="http://schemas.openxmlformats.org/officeDocument/2006/relationships/image" Target="../media/image348.png"/><Relationship Id="rId103" Type="http://schemas.openxmlformats.org/officeDocument/2006/relationships/image" Target="../media/image392.png"/><Relationship Id="rId108" Type="http://schemas.openxmlformats.org/officeDocument/2006/relationships/image" Target="../media/image397.png"/><Relationship Id="rId124" Type="http://schemas.openxmlformats.org/officeDocument/2006/relationships/image" Target="../media/image413.png"/><Relationship Id="rId129" Type="http://schemas.openxmlformats.org/officeDocument/2006/relationships/image" Target="../media/image418.png"/><Relationship Id="rId54" Type="http://schemas.openxmlformats.org/officeDocument/2006/relationships/image" Target="../media/image343.png"/><Relationship Id="rId70" Type="http://schemas.openxmlformats.org/officeDocument/2006/relationships/image" Target="../media/image359.png"/><Relationship Id="rId75" Type="http://schemas.openxmlformats.org/officeDocument/2006/relationships/image" Target="../media/image364.png"/><Relationship Id="rId91" Type="http://schemas.openxmlformats.org/officeDocument/2006/relationships/image" Target="../media/image380.png"/><Relationship Id="rId96" Type="http://schemas.openxmlformats.org/officeDocument/2006/relationships/image" Target="../media/image385.png"/><Relationship Id="rId140" Type="http://schemas.openxmlformats.org/officeDocument/2006/relationships/image" Target="../media/image429.png"/><Relationship Id="rId145" Type="http://schemas.openxmlformats.org/officeDocument/2006/relationships/image" Target="../media/image434.png"/><Relationship Id="rId1" Type="http://schemas.openxmlformats.org/officeDocument/2006/relationships/slideLayout" Target="../slideLayouts/slideLayout26.xml"/><Relationship Id="rId6" Type="http://schemas.openxmlformats.org/officeDocument/2006/relationships/image" Target="../media/image295.png"/><Relationship Id="rId23" Type="http://schemas.openxmlformats.org/officeDocument/2006/relationships/image" Target="../media/image312.png"/><Relationship Id="rId28" Type="http://schemas.openxmlformats.org/officeDocument/2006/relationships/image" Target="../media/image317.png"/><Relationship Id="rId49" Type="http://schemas.openxmlformats.org/officeDocument/2006/relationships/image" Target="../media/image338.png"/><Relationship Id="rId114" Type="http://schemas.openxmlformats.org/officeDocument/2006/relationships/image" Target="../media/image403.png"/><Relationship Id="rId119" Type="http://schemas.openxmlformats.org/officeDocument/2006/relationships/image" Target="../media/image408.png"/><Relationship Id="rId44" Type="http://schemas.openxmlformats.org/officeDocument/2006/relationships/image" Target="../media/image333.png"/><Relationship Id="rId60" Type="http://schemas.openxmlformats.org/officeDocument/2006/relationships/image" Target="../media/image349.png"/><Relationship Id="rId65" Type="http://schemas.openxmlformats.org/officeDocument/2006/relationships/image" Target="../media/image354.png"/><Relationship Id="rId81" Type="http://schemas.openxmlformats.org/officeDocument/2006/relationships/image" Target="../media/image370.png"/><Relationship Id="rId86" Type="http://schemas.openxmlformats.org/officeDocument/2006/relationships/image" Target="../media/image375.png"/><Relationship Id="rId130" Type="http://schemas.openxmlformats.org/officeDocument/2006/relationships/image" Target="../media/image419.png"/><Relationship Id="rId135" Type="http://schemas.openxmlformats.org/officeDocument/2006/relationships/image" Target="../media/image424.png"/><Relationship Id="rId13" Type="http://schemas.openxmlformats.org/officeDocument/2006/relationships/image" Target="../media/image302.jpeg"/><Relationship Id="rId18" Type="http://schemas.openxmlformats.org/officeDocument/2006/relationships/image" Target="../media/image307.png"/><Relationship Id="rId39" Type="http://schemas.openxmlformats.org/officeDocument/2006/relationships/image" Target="../media/image328.png"/><Relationship Id="rId109" Type="http://schemas.openxmlformats.org/officeDocument/2006/relationships/image" Target="../media/image398.png"/><Relationship Id="rId34" Type="http://schemas.openxmlformats.org/officeDocument/2006/relationships/image" Target="../media/image323.png"/><Relationship Id="rId50" Type="http://schemas.openxmlformats.org/officeDocument/2006/relationships/image" Target="../media/image339.png"/><Relationship Id="rId55" Type="http://schemas.openxmlformats.org/officeDocument/2006/relationships/image" Target="../media/image344.png"/><Relationship Id="rId76" Type="http://schemas.openxmlformats.org/officeDocument/2006/relationships/image" Target="../media/image365.png"/><Relationship Id="rId97" Type="http://schemas.openxmlformats.org/officeDocument/2006/relationships/image" Target="../media/image386.png"/><Relationship Id="rId104" Type="http://schemas.openxmlformats.org/officeDocument/2006/relationships/image" Target="../media/image393.png"/><Relationship Id="rId120" Type="http://schemas.openxmlformats.org/officeDocument/2006/relationships/image" Target="../media/image409.png"/><Relationship Id="rId125" Type="http://schemas.openxmlformats.org/officeDocument/2006/relationships/image" Target="../media/image414.png"/><Relationship Id="rId141" Type="http://schemas.openxmlformats.org/officeDocument/2006/relationships/image" Target="../media/image430.png"/><Relationship Id="rId146" Type="http://schemas.openxmlformats.org/officeDocument/2006/relationships/image" Target="../media/image435.png"/><Relationship Id="rId7" Type="http://schemas.openxmlformats.org/officeDocument/2006/relationships/image" Target="../media/image296.png"/><Relationship Id="rId71" Type="http://schemas.openxmlformats.org/officeDocument/2006/relationships/image" Target="../media/image360.png"/><Relationship Id="rId92" Type="http://schemas.openxmlformats.org/officeDocument/2006/relationships/image" Target="../media/image381.png"/><Relationship Id="rId2" Type="http://schemas.openxmlformats.org/officeDocument/2006/relationships/notesSlide" Target="../notesSlides/notesSlide19.xml"/><Relationship Id="rId29" Type="http://schemas.openxmlformats.org/officeDocument/2006/relationships/image" Target="../media/image318.png"/><Relationship Id="rId24" Type="http://schemas.openxmlformats.org/officeDocument/2006/relationships/image" Target="../media/image313.png"/><Relationship Id="rId40" Type="http://schemas.openxmlformats.org/officeDocument/2006/relationships/image" Target="../media/image329.png"/><Relationship Id="rId45" Type="http://schemas.openxmlformats.org/officeDocument/2006/relationships/image" Target="../media/image334.png"/><Relationship Id="rId66" Type="http://schemas.openxmlformats.org/officeDocument/2006/relationships/image" Target="../media/image355.png"/><Relationship Id="rId87" Type="http://schemas.openxmlformats.org/officeDocument/2006/relationships/image" Target="../media/image376.png"/><Relationship Id="rId110" Type="http://schemas.openxmlformats.org/officeDocument/2006/relationships/image" Target="../media/image399.png"/><Relationship Id="rId115" Type="http://schemas.openxmlformats.org/officeDocument/2006/relationships/image" Target="../media/image404.png"/><Relationship Id="rId131" Type="http://schemas.openxmlformats.org/officeDocument/2006/relationships/image" Target="../media/image420.png"/><Relationship Id="rId136" Type="http://schemas.openxmlformats.org/officeDocument/2006/relationships/image" Target="../media/image425.png"/><Relationship Id="rId61" Type="http://schemas.openxmlformats.org/officeDocument/2006/relationships/image" Target="../media/image350.png"/><Relationship Id="rId82" Type="http://schemas.openxmlformats.org/officeDocument/2006/relationships/image" Target="../media/image371.png"/><Relationship Id="rId19" Type="http://schemas.openxmlformats.org/officeDocument/2006/relationships/image" Target="../media/image308.png"/><Relationship Id="rId14" Type="http://schemas.openxmlformats.org/officeDocument/2006/relationships/image" Target="../media/image303.png"/><Relationship Id="rId30" Type="http://schemas.openxmlformats.org/officeDocument/2006/relationships/image" Target="../media/image319.png"/><Relationship Id="rId35" Type="http://schemas.openxmlformats.org/officeDocument/2006/relationships/image" Target="../media/image324.png"/><Relationship Id="rId56" Type="http://schemas.openxmlformats.org/officeDocument/2006/relationships/image" Target="../media/image345.png"/><Relationship Id="rId77" Type="http://schemas.openxmlformats.org/officeDocument/2006/relationships/image" Target="../media/image366.png"/><Relationship Id="rId100" Type="http://schemas.openxmlformats.org/officeDocument/2006/relationships/image" Target="../media/image389.png"/><Relationship Id="rId105" Type="http://schemas.openxmlformats.org/officeDocument/2006/relationships/image" Target="../media/image394.png"/><Relationship Id="rId126" Type="http://schemas.openxmlformats.org/officeDocument/2006/relationships/image" Target="../media/image415.png"/><Relationship Id="rId147" Type="http://schemas.openxmlformats.org/officeDocument/2006/relationships/image" Target="../media/image436.png"/><Relationship Id="rId8" Type="http://schemas.openxmlformats.org/officeDocument/2006/relationships/image" Target="../media/image297.png"/><Relationship Id="rId51" Type="http://schemas.openxmlformats.org/officeDocument/2006/relationships/image" Target="../media/image340.png"/><Relationship Id="rId72" Type="http://schemas.openxmlformats.org/officeDocument/2006/relationships/image" Target="../media/image361.png"/><Relationship Id="rId93" Type="http://schemas.openxmlformats.org/officeDocument/2006/relationships/image" Target="../media/image382.png"/><Relationship Id="rId98" Type="http://schemas.openxmlformats.org/officeDocument/2006/relationships/image" Target="../media/image387.png"/><Relationship Id="rId121" Type="http://schemas.openxmlformats.org/officeDocument/2006/relationships/image" Target="../media/image410.png"/><Relationship Id="rId142" Type="http://schemas.openxmlformats.org/officeDocument/2006/relationships/image" Target="../media/image431.png"/><Relationship Id="rId3" Type="http://schemas.openxmlformats.org/officeDocument/2006/relationships/image" Target="../media/image292.png"/><Relationship Id="rId25" Type="http://schemas.openxmlformats.org/officeDocument/2006/relationships/image" Target="../media/image314.png"/><Relationship Id="rId46" Type="http://schemas.openxmlformats.org/officeDocument/2006/relationships/image" Target="../media/image335.png"/><Relationship Id="rId67" Type="http://schemas.openxmlformats.org/officeDocument/2006/relationships/image" Target="../media/image356.png"/><Relationship Id="rId116" Type="http://schemas.openxmlformats.org/officeDocument/2006/relationships/image" Target="../media/image405.png"/><Relationship Id="rId137" Type="http://schemas.openxmlformats.org/officeDocument/2006/relationships/image" Target="../media/image426.png"/><Relationship Id="rId20" Type="http://schemas.openxmlformats.org/officeDocument/2006/relationships/image" Target="../media/image309.png"/><Relationship Id="rId41" Type="http://schemas.openxmlformats.org/officeDocument/2006/relationships/image" Target="../media/image330.png"/><Relationship Id="rId62" Type="http://schemas.openxmlformats.org/officeDocument/2006/relationships/image" Target="../media/image351.png"/><Relationship Id="rId83" Type="http://schemas.openxmlformats.org/officeDocument/2006/relationships/image" Target="../media/image372.png"/><Relationship Id="rId88" Type="http://schemas.openxmlformats.org/officeDocument/2006/relationships/image" Target="../media/image377.png"/><Relationship Id="rId111" Type="http://schemas.openxmlformats.org/officeDocument/2006/relationships/image" Target="../media/image400.png"/><Relationship Id="rId132" Type="http://schemas.openxmlformats.org/officeDocument/2006/relationships/image" Target="../media/image421.png"/><Relationship Id="rId15" Type="http://schemas.openxmlformats.org/officeDocument/2006/relationships/image" Target="../media/image304.png"/><Relationship Id="rId36" Type="http://schemas.openxmlformats.org/officeDocument/2006/relationships/image" Target="../media/image325.png"/><Relationship Id="rId57" Type="http://schemas.openxmlformats.org/officeDocument/2006/relationships/image" Target="../media/image346.png"/><Relationship Id="rId106" Type="http://schemas.openxmlformats.org/officeDocument/2006/relationships/image" Target="../media/image395.png"/><Relationship Id="rId127" Type="http://schemas.openxmlformats.org/officeDocument/2006/relationships/image" Target="../media/image416.png"/><Relationship Id="rId10" Type="http://schemas.openxmlformats.org/officeDocument/2006/relationships/image" Target="../media/image299.png"/><Relationship Id="rId31" Type="http://schemas.openxmlformats.org/officeDocument/2006/relationships/image" Target="../media/image320.png"/><Relationship Id="rId52" Type="http://schemas.openxmlformats.org/officeDocument/2006/relationships/image" Target="../media/image341.png"/><Relationship Id="rId73" Type="http://schemas.openxmlformats.org/officeDocument/2006/relationships/image" Target="../media/image362.png"/><Relationship Id="rId78" Type="http://schemas.openxmlformats.org/officeDocument/2006/relationships/image" Target="../media/image367.png"/><Relationship Id="rId94" Type="http://schemas.openxmlformats.org/officeDocument/2006/relationships/image" Target="../media/image383.png"/><Relationship Id="rId99" Type="http://schemas.openxmlformats.org/officeDocument/2006/relationships/image" Target="../media/image388.png"/><Relationship Id="rId101" Type="http://schemas.openxmlformats.org/officeDocument/2006/relationships/image" Target="../media/image390.png"/><Relationship Id="rId122" Type="http://schemas.openxmlformats.org/officeDocument/2006/relationships/image" Target="../media/image411.png"/><Relationship Id="rId143" Type="http://schemas.openxmlformats.org/officeDocument/2006/relationships/image" Target="../media/image432.png"/><Relationship Id="rId148" Type="http://schemas.openxmlformats.org/officeDocument/2006/relationships/image" Target="../media/image437.png"/><Relationship Id="rId4" Type="http://schemas.openxmlformats.org/officeDocument/2006/relationships/image" Target="../media/image293.png"/><Relationship Id="rId9" Type="http://schemas.openxmlformats.org/officeDocument/2006/relationships/image" Target="../media/image298.png"/><Relationship Id="rId26" Type="http://schemas.openxmlformats.org/officeDocument/2006/relationships/image" Target="../media/image315.png"/><Relationship Id="rId47" Type="http://schemas.openxmlformats.org/officeDocument/2006/relationships/image" Target="../media/image336.png"/><Relationship Id="rId68" Type="http://schemas.openxmlformats.org/officeDocument/2006/relationships/image" Target="../media/image357.png"/><Relationship Id="rId89" Type="http://schemas.openxmlformats.org/officeDocument/2006/relationships/image" Target="../media/image378.png"/><Relationship Id="rId112" Type="http://schemas.openxmlformats.org/officeDocument/2006/relationships/image" Target="../media/image401.png"/><Relationship Id="rId133" Type="http://schemas.openxmlformats.org/officeDocument/2006/relationships/image" Target="../media/image422.png"/><Relationship Id="rId16" Type="http://schemas.openxmlformats.org/officeDocument/2006/relationships/image" Target="../media/image305.png"/><Relationship Id="rId37" Type="http://schemas.openxmlformats.org/officeDocument/2006/relationships/image" Target="../media/image326.png"/><Relationship Id="rId58" Type="http://schemas.openxmlformats.org/officeDocument/2006/relationships/image" Target="../media/image347.png"/><Relationship Id="rId79" Type="http://schemas.openxmlformats.org/officeDocument/2006/relationships/image" Target="../media/image368.png"/><Relationship Id="rId102" Type="http://schemas.openxmlformats.org/officeDocument/2006/relationships/image" Target="../media/image391.png"/><Relationship Id="rId123" Type="http://schemas.openxmlformats.org/officeDocument/2006/relationships/image" Target="../media/image412.png"/><Relationship Id="rId144" Type="http://schemas.openxmlformats.org/officeDocument/2006/relationships/image" Target="../media/image433.png"/><Relationship Id="rId90" Type="http://schemas.openxmlformats.org/officeDocument/2006/relationships/image" Target="../media/image379.png"/></Relationships>
</file>

<file path=ppt/slides/_rels/slide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17" Type="http://schemas.openxmlformats.org/officeDocument/2006/relationships/image" Target="../media/image552.png"/><Relationship Id="rId21" Type="http://schemas.openxmlformats.org/officeDocument/2006/relationships/image" Target="../media/image457.png"/><Relationship Id="rId42" Type="http://schemas.openxmlformats.org/officeDocument/2006/relationships/image" Target="../media/image477.png"/><Relationship Id="rId63" Type="http://schemas.openxmlformats.org/officeDocument/2006/relationships/image" Target="../media/image498.png"/><Relationship Id="rId84" Type="http://schemas.openxmlformats.org/officeDocument/2006/relationships/image" Target="../media/image519.png"/><Relationship Id="rId138" Type="http://schemas.openxmlformats.org/officeDocument/2006/relationships/image" Target="../media/image573.png"/><Relationship Id="rId107" Type="http://schemas.openxmlformats.org/officeDocument/2006/relationships/image" Target="../media/image542.png"/><Relationship Id="rId11" Type="http://schemas.openxmlformats.org/officeDocument/2006/relationships/image" Target="../media/image447.png"/><Relationship Id="rId32" Type="http://schemas.openxmlformats.org/officeDocument/2006/relationships/image" Target="../media/image468.png"/><Relationship Id="rId37" Type="http://schemas.openxmlformats.org/officeDocument/2006/relationships/image" Target="../media/image473.png"/><Relationship Id="rId53" Type="http://schemas.openxmlformats.org/officeDocument/2006/relationships/image" Target="../media/image488.png"/><Relationship Id="rId58" Type="http://schemas.openxmlformats.org/officeDocument/2006/relationships/image" Target="../media/image493.png"/><Relationship Id="rId74" Type="http://schemas.openxmlformats.org/officeDocument/2006/relationships/image" Target="../media/image509.png"/><Relationship Id="rId79" Type="http://schemas.openxmlformats.org/officeDocument/2006/relationships/image" Target="../media/image514.png"/><Relationship Id="rId102" Type="http://schemas.openxmlformats.org/officeDocument/2006/relationships/image" Target="../media/image537.png"/><Relationship Id="rId123" Type="http://schemas.openxmlformats.org/officeDocument/2006/relationships/image" Target="../media/image558.png"/><Relationship Id="rId128" Type="http://schemas.openxmlformats.org/officeDocument/2006/relationships/image" Target="../media/image563.png"/><Relationship Id="rId5" Type="http://schemas.openxmlformats.org/officeDocument/2006/relationships/image" Target="../media/image441.png"/><Relationship Id="rId90" Type="http://schemas.openxmlformats.org/officeDocument/2006/relationships/image" Target="../media/image525.png"/><Relationship Id="rId95" Type="http://schemas.openxmlformats.org/officeDocument/2006/relationships/image" Target="../media/image530.png"/><Relationship Id="rId22" Type="http://schemas.openxmlformats.org/officeDocument/2006/relationships/image" Target="../media/image458.png"/><Relationship Id="rId27" Type="http://schemas.openxmlformats.org/officeDocument/2006/relationships/image" Target="../media/image463.png"/><Relationship Id="rId43" Type="http://schemas.openxmlformats.org/officeDocument/2006/relationships/image" Target="../media/image478.png"/><Relationship Id="rId48" Type="http://schemas.openxmlformats.org/officeDocument/2006/relationships/image" Target="../media/image483.png"/><Relationship Id="rId64" Type="http://schemas.openxmlformats.org/officeDocument/2006/relationships/image" Target="../media/image499.png"/><Relationship Id="rId69" Type="http://schemas.openxmlformats.org/officeDocument/2006/relationships/image" Target="../media/image504.png"/><Relationship Id="rId113" Type="http://schemas.openxmlformats.org/officeDocument/2006/relationships/image" Target="../media/image548.png"/><Relationship Id="rId118" Type="http://schemas.openxmlformats.org/officeDocument/2006/relationships/image" Target="../media/image553.png"/><Relationship Id="rId134" Type="http://schemas.openxmlformats.org/officeDocument/2006/relationships/image" Target="../media/image569.png"/><Relationship Id="rId139" Type="http://schemas.openxmlformats.org/officeDocument/2006/relationships/image" Target="../media/image574.png"/><Relationship Id="rId80" Type="http://schemas.openxmlformats.org/officeDocument/2006/relationships/image" Target="../media/image515.png"/><Relationship Id="rId85" Type="http://schemas.openxmlformats.org/officeDocument/2006/relationships/image" Target="../media/image520.png"/><Relationship Id="rId12" Type="http://schemas.openxmlformats.org/officeDocument/2006/relationships/image" Target="../media/image448.png"/><Relationship Id="rId17" Type="http://schemas.openxmlformats.org/officeDocument/2006/relationships/image" Target="../media/image453.png"/><Relationship Id="rId33" Type="http://schemas.openxmlformats.org/officeDocument/2006/relationships/image" Target="../media/image469.png"/><Relationship Id="rId38" Type="http://schemas.openxmlformats.org/officeDocument/2006/relationships/image" Target="../media/image474.png"/><Relationship Id="rId59" Type="http://schemas.openxmlformats.org/officeDocument/2006/relationships/image" Target="../media/image494.png"/><Relationship Id="rId103" Type="http://schemas.openxmlformats.org/officeDocument/2006/relationships/image" Target="../media/image538.png"/><Relationship Id="rId108" Type="http://schemas.openxmlformats.org/officeDocument/2006/relationships/image" Target="../media/image543.png"/><Relationship Id="rId124" Type="http://schemas.openxmlformats.org/officeDocument/2006/relationships/image" Target="../media/image559.png"/><Relationship Id="rId129" Type="http://schemas.openxmlformats.org/officeDocument/2006/relationships/image" Target="../media/image564.png"/><Relationship Id="rId54" Type="http://schemas.openxmlformats.org/officeDocument/2006/relationships/image" Target="../media/image489.png"/><Relationship Id="rId70" Type="http://schemas.openxmlformats.org/officeDocument/2006/relationships/image" Target="../media/image505.png"/><Relationship Id="rId75" Type="http://schemas.openxmlformats.org/officeDocument/2006/relationships/image" Target="../media/image510.png"/><Relationship Id="rId91" Type="http://schemas.openxmlformats.org/officeDocument/2006/relationships/image" Target="../media/image526.png"/><Relationship Id="rId96" Type="http://schemas.openxmlformats.org/officeDocument/2006/relationships/image" Target="../media/image531.png"/><Relationship Id="rId140" Type="http://schemas.openxmlformats.org/officeDocument/2006/relationships/image" Target="../media/image575.png"/><Relationship Id="rId1" Type="http://schemas.openxmlformats.org/officeDocument/2006/relationships/slideLayout" Target="../slideLayouts/slideLayout51.xml"/><Relationship Id="rId6" Type="http://schemas.openxmlformats.org/officeDocument/2006/relationships/image" Target="../media/image442.png"/><Relationship Id="rId23" Type="http://schemas.openxmlformats.org/officeDocument/2006/relationships/image" Target="../media/image459.png"/><Relationship Id="rId28" Type="http://schemas.openxmlformats.org/officeDocument/2006/relationships/image" Target="../media/image464.png"/><Relationship Id="rId49" Type="http://schemas.openxmlformats.org/officeDocument/2006/relationships/image" Target="../media/image484.png"/><Relationship Id="rId114" Type="http://schemas.openxmlformats.org/officeDocument/2006/relationships/image" Target="../media/image549.png"/><Relationship Id="rId119" Type="http://schemas.openxmlformats.org/officeDocument/2006/relationships/image" Target="../media/image554.png"/><Relationship Id="rId44" Type="http://schemas.openxmlformats.org/officeDocument/2006/relationships/image" Target="../media/image479.png"/><Relationship Id="rId60" Type="http://schemas.openxmlformats.org/officeDocument/2006/relationships/image" Target="../media/image495.png"/><Relationship Id="rId65" Type="http://schemas.openxmlformats.org/officeDocument/2006/relationships/image" Target="../media/image500.png"/><Relationship Id="rId81" Type="http://schemas.openxmlformats.org/officeDocument/2006/relationships/image" Target="../media/image516.png"/><Relationship Id="rId86" Type="http://schemas.openxmlformats.org/officeDocument/2006/relationships/image" Target="../media/image521.png"/><Relationship Id="rId130" Type="http://schemas.openxmlformats.org/officeDocument/2006/relationships/image" Target="../media/image565.png"/><Relationship Id="rId135" Type="http://schemas.openxmlformats.org/officeDocument/2006/relationships/image" Target="../media/image570.png"/><Relationship Id="rId13" Type="http://schemas.openxmlformats.org/officeDocument/2006/relationships/image" Target="../media/image449.png"/><Relationship Id="rId18" Type="http://schemas.openxmlformats.org/officeDocument/2006/relationships/image" Target="../media/image454.png"/><Relationship Id="rId39" Type="http://schemas.openxmlformats.org/officeDocument/2006/relationships/image" Target="../media/image166.png"/><Relationship Id="rId109" Type="http://schemas.openxmlformats.org/officeDocument/2006/relationships/image" Target="../media/image544.png"/><Relationship Id="rId34" Type="http://schemas.openxmlformats.org/officeDocument/2006/relationships/image" Target="../media/image470.png"/><Relationship Id="rId50" Type="http://schemas.openxmlformats.org/officeDocument/2006/relationships/image" Target="../media/image485.png"/><Relationship Id="rId55" Type="http://schemas.openxmlformats.org/officeDocument/2006/relationships/image" Target="../media/image490.png"/><Relationship Id="rId76" Type="http://schemas.openxmlformats.org/officeDocument/2006/relationships/image" Target="../media/image511.png"/><Relationship Id="rId97" Type="http://schemas.openxmlformats.org/officeDocument/2006/relationships/image" Target="../media/image532.png"/><Relationship Id="rId104" Type="http://schemas.openxmlformats.org/officeDocument/2006/relationships/image" Target="../media/image539.png"/><Relationship Id="rId120" Type="http://schemas.openxmlformats.org/officeDocument/2006/relationships/image" Target="../media/image555.png"/><Relationship Id="rId125" Type="http://schemas.openxmlformats.org/officeDocument/2006/relationships/image" Target="../media/image560.jpeg"/><Relationship Id="rId141" Type="http://schemas.openxmlformats.org/officeDocument/2006/relationships/image" Target="../media/image576.png"/><Relationship Id="rId7" Type="http://schemas.openxmlformats.org/officeDocument/2006/relationships/image" Target="../media/image443.png"/><Relationship Id="rId71" Type="http://schemas.openxmlformats.org/officeDocument/2006/relationships/image" Target="../media/image506.png"/><Relationship Id="rId92" Type="http://schemas.openxmlformats.org/officeDocument/2006/relationships/image" Target="../media/image527.png"/><Relationship Id="rId2" Type="http://schemas.openxmlformats.org/officeDocument/2006/relationships/notesSlide" Target="../notesSlides/notesSlide20.xml"/><Relationship Id="rId29" Type="http://schemas.openxmlformats.org/officeDocument/2006/relationships/image" Target="../media/image465.png"/><Relationship Id="rId24" Type="http://schemas.openxmlformats.org/officeDocument/2006/relationships/image" Target="../media/image460.png"/><Relationship Id="rId40" Type="http://schemas.openxmlformats.org/officeDocument/2006/relationships/image" Target="../media/image475.png"/><Relationship Id="rId45" Type="http://schemas.openxmlformats.org/officeDocument/2006/relationships/image" Target="../media/image480.png"/><Relationship Id="rId66" Type="http://schemas.openxmlformats.org/officeDocument/2006/relationships/image" Target="../media/image501.png"/><Relationship Id="rId87" Type="http://schemas.openxmlformats.org/officeDocument/2006/relationships/image" Target="../media/image522.png"/><Relationship Id="rId110" Type="http://schemas.openxmlformats.org/officeDocument/2006/relationships/image" Target="../media/image545.png"/><Relationship Id="rId115" Type="http://schemas.openxmlformats.org/officeDocument/2006/relationships/image" Target="../media/image550.png"/><Relationship Id="rId131" Type="http://schemas.openxmlformats.org/officeDocument/2006/relationships/image" Target="../media/image566.png"/><Relationship Id="rId136" Type="http://schemas.openxmlformats.org/officeDocument/2006/relationships/image" Target="../media/image571.png"/><Relationship Id="rId61" Type="http://schemas.openxmlformats.org/officeDocument/2006/relationships/image" Target="../media/image496.png"/><Relationship Id="rId82" Type="http://schemas.openxmlformats.org/officeDocument/2006/relationships/image" Target="../media/image517.png"/><Relationship Id="rId19" Type="http://schemas.openxmlformats.org/officeDocument/2006/relationships/image" Target="../media/image455.png"/><Relationship Id="rId14" Type="http://schemas.openxmlformats.org/officeDocument/2006/relationships/image" Target="../media/image450.png"/><Relationship Id="rId30" Type="http://schemas.openxmlformats.org/officeDocument/2006/relationships/image" Target="../media/image466.png"/><Relationship Id="rId35" Type="http://schemas.openxmlformats.org/officeDocument/2006/relationships/image" Target="../media/image471.png"/><Relationship Id="rId56" Type="http://schemas.openxmlformats.org/officeDocument/2006/relationships/image" Target="../media/image491.png"/><Relationship Id="rId77" Type="http://schemas.openxmlformats.org/officeDocument/2006/relationships/image" Target="../media/image512.png"/><Relationship Id="rId100" Type="http://schemas.openxmlformats.org/officeDocument/2006/relationships/image" Target="../media/image535.png"/><Relationship Id="rId105" Type="http://schemas.openxmlformats.org/officeDocument/2006/relationships/image" Target="../media/image540.png"/><Relationship Id="rId126" Type="http://schemas.openxmlformats.org/officeDocument/2006/relationships/image" Target="../media/image561.png"/><Relationship Id="rId8" Type="http://schemas.openxmlformats.org/officeDocument/2006/relationships/image" Target="../media/image444.png"/><Relationship Id="rId51" Type="http://schemas.openxmlformats.org/officeDocument/2006/relationships/image" Target="../media/image486.png"/><Relationship Id="rId72" Type="http://schemas.openxmlformats.org/officeDocument/2006/relationships/image" Target="../media/image507.png"/><Relationship Id="rId93" Type="http://schemas.openxmlformats.org/officeDocument/2006/relationships/image" Target="../media/image528.png"/><Relationship Id="rId98" Type="http://schemas.openxmlformats.org/officeDocument/2006/relationships/image" Target="../media/image533.png"/><Relationship Id="rId121" Type="http://schemas.openxmlformats.org/officeDocument/2006/relationships/image" Target="../media/image556.png"/><Relationship Id="rId3" Type="http://schemas.openxmlformats.org/officeDocument/2006/relationships/image" Target="../media/image439.png"/><Relationship Id="rId25" Type="http://schemas.openxmlformats.org/officeDocument/2006/relationships/image" Target="../media/image461.png"/><Relationship Id="rId46" Type="http://schemas.openxmlformats.org/officeDocument/2006/relationships/image" Target="../media/image481.png"/><Relationship Id="rId67" Type="http://schemas.openxmlformats.org/officeDocument/2006/relationships/image" Target="../media/image502.png"/><Relationship Id="rId116" Type="http://schemas.openxmlformats.org/officeDocument/2006/relationships/image" Target="../media/image551.png"/><Relationship Id="rId137" Type="http://schemas.openxmlformats.org/officeDocument/2006/relationships/image" Target="../media/image572.png"/><Relationship Id="rId20" Type="http://schemas.openxmlformats.org/officeDocument/2006/relationships/image" Target="../media/image456.png"/><Relationship Id="rId41" Type="http://schemas.openxmlformats.org/officeDocument/2006/relationships/image" Target="../media/image476.png"/><Relationship Id="rId62" Type="http://schemas.openxmlformats.org/officeDocument/2006/relationships/image" Target="../media/image497.png"/><Relationship Id="rId83" Type="http://schemas.openxmlformats.org/officeDocument/2006/relationships/image" Target="../media/image518.png"/><Relationship Id="rId88" Type="http://schemas.openxmlformats.org/officeDocument/2006/relationships/image" Target="../media/image523.png"/><Relationship Id="rId111" Type="http://schemas.openxmlformats.org/officeDocument/2006/relationships/image" Target="../media/image546.png"/><Relationship Id="rId132" Type="http://schemas.openxmlformats.org/officeDocument/2006/relationships/image" Target="../media/image567.png"/><Relationship Id="rId15" Type="http://schemas.openxmlformats.org/officeDocument/2006/relationships/image" Target="../media/image451.png"/><Relationship Id="rId36" Type="http://schemas.openxmlformats.org/officeDocument/2006/relationships/image" Target="../media/image472.png"/><Relationship Id="rId57" Type="http://schemas.openxmlformats.org/officeDocument/2006/relationships/image" Target="../media/image492.png"/><Relationship Id="rId106" Type="http://schemas.openxmlformats.org/officeDocument/2006/relationships/image" Target="../media/image541.png"/><Relationship Id="rId127" Type="http://schemas.openxmlformats.org/officeDocument/2006/relationships/image" Target="../media/image562.png"/><Relationship Id="rId10" Type="http://schemas.openxmlformats.org/officeDocument/2006/relationships/image" Target="../media/image446.png"/><Relationship Id="rId31" Type="http://schemas.openxmlformats.org/officeDocument/2006/relationships/image" Target="../media/image467.png"/><Relationship Id="rId52" Type="http://schemas.openxmlformats.org/officeDocument/2006/relationships/image" Target="../media/image487.png"/><Relationship Id="rId73" Type="http://schemas.openxmlformats.org/officeDocument/2006/relationships/image" Target="../media/image508.png"/><Relationship Id="rId78" Type="http://schemas.openxmlformats.org/officeDocument/2006/relationships/image" Target="../media/image513.png"/><Relationship Id="rId94" Type="http://schemas.openxmlformats.org/officeDocument/2006/relationships/image" Target="../media/image529.png"/><Relationship Id="rId99" Type="http://schemas.openxmlformats.org/officeDocument/2006/relationships/image" Target="../media/image534.png"/><Relationship Id="rId101" Type="http://schemas.openxmlformats.org/officeDocument/2006/relationships/image" Target="../media/image536.png"/><Relationship Id="rId122" Type="http://schemas.openxmlformats.org/officeDocument/2006/relationships/image" Target="../media/image557.png"/><Relationship Id="rId4" Type="http://schemas.openxmlformats.org/officeDocument/2006/relationships/image" Target="../media/image440.png"/><Relationship Id="rId9" Type="http://schemas.openxmlformats.org/officeDocument/2006/relationships/image" Target="../media/image445.png"/><Relationship Id="rId26" Type="http://schemas.openxmlformats.org/officeDocument/2006/relationships/image" Target="../media/image462.png"/><Relationship Id="rId47" Type="http://schemas.openxmlformats.org/officeDocument/2006/relationships/image" Target="../media/image482.png"/><Relationship Id="rId68" Type="http://schemas.openxmlformats.org/officeDocument/2006/relationships/image" Target="../media/image503.png"/><Relationship Id="rId89" Type="http://schemas.openxmlformats.org/officeDocument/2006/relationships/image" Target="../media/image524.png"/><Relationship Id="rId112" Type="http://schemas.openxmlformats.org/officeDocument/2006/relationships/image" Target="../media/image547.png"/><Relationship Id="rId133" Type="http://schemas.openxmlformats.org/officeDocument/2006/relationships/image" Target="../media/image568.png"/><Relationship Id="rId16" Type="http://schemas.openxmlformats.org/officeDocument/2006/relationships/image" Target="../media/image452.png"/></Relationships>
</file>

<file path=ppt/slides/_rels/slide21.xml.rels><?xml version="1.0" encoding="UTF-8" standalone="yes"?>
<Relationships xmlns="http://schemas.openxmlformats.org/package/2006/relationships"><Relationship Id="rId117" Type="http://schemas.openxmlformats.org/officeDocument/2006/relationships/image" Target="../media/image690.png"/><Relationship Id="rId21" Type="http://schemas.openxmlformats.org/officeDocument/2006/relationships/image" Target="../media/image594.png"/><Relationship Id="rId42" Type="http://schemas.openxmlformats.org/officeDocument/2006/relationships/image" Target="../media/image615.png"/><Relationship Id="rId63" Type="http://schemas.openxmlformats.org/officeDocument/2006/relationships/image" Target="../media/image636.png"/><Relationship Id="rId84" Type="http://schemas.openxmlformats.org/officeDocument/2006/relationships/image" Target="../media/image657.png"/><Relationship Id="rId138" Type="http://schemas.openxmlformats.org/officeDocument/2006/relationships/image" Target="../media/image709.png"/><Relationship Id="rId107" Type="http://schemas.openxmlformats.org/officeDocument/2006/relationships/image" Target="../media/image680.png"/><Relationship Id="rId11" Type="http://schemas.openxmlformats.org/officeDocument/2006/relationships/image" Target="../media/image124.png"/><Relationship Id="rId32" Type="http://schemas.openxmlformats.org/officeDocument/2006/relationships/image" Target="../media/image605.png"/><Relationship Id="rId53" Type="http://schemas.openxmlformats.org/officeDocument/2006/relationships/image" Target="../media/image626.png"/><Relationship Id="rId74" Type="http://schemas.openxmlformats.org/officeDocument/2006/relationships/image" Target="../media/image647.png"/><Relationship Id="rId128" Type="http://schemas.openxmlformats.org/officeDocument/2006/relationships/image" Target="../media/image700.png"/><Relationship Id="rId149" Type="http://schemas.openxmlformats.org/officeDocument/2006/relationships/image" Target="../media/image720.png"/><Relationship Id="rId5" Type="http://schemas.openxmlformats.org/officeDocument/2006/relationships/image" Target="../media/image579.png"/><Relationship Id="rId95" Type="http://schemas.openxmlformats.org/officeDocument/2006/relationships/image" Target="../media/image668.png"/><Relationship Id="rId22" Type="http://schemas.openxmlformats.org/officeDocument/2006/relationships/image" Target="../media/image595.png"/><Relationship Id="rId27" Type="http://schemas.openxmlformats.org/officeDocument/2006/relationships/image" Target="../media/image600.png"/><Relationship Id="rId43" Type="http://schemas.openxmlformats.org/officeDocument/2006/relationships/image" Target="../media/image616.png"/><Relationship Id="rId48" Type="http://schemas.openxmlformats.org/officeDocument/2006/relationships/image" Target="../media/image621.png"/><Relationship Id="rId64" Type="http://schemas.openxmlformats.org/officeDocument/2006/relationships/image" Target="../media/image637.png"/><Relationship Id="rId69" Type="http://schemas.openxmlformats.org/officeDocument/2006/relationships/image" Target="../media/image642.png"/><Relationship Id="rId113" Type="http://schemas.openxmlformats.org/officeDocument/2006/relationships/image" Target="../media/image686.png"/><Relationship Id="rId118" Type="http://schemas.openxmlformats.org/officeDocument/2006/relationships/image" Target="../media/image691.png"/><Relationship Id="rId134" Type="http://schemas.openxmlformats.org/officeDocument/2006/relationships/image" Target="../media/image705.png"/><Relationship Id="rId139" Type="http://schemas.openxmlformats.org/officeDocument/2006/relationships/image" Target="../media/image710.png"/><Relationship Id="rId80" Type="http://schemas.openxmlformats.org/officeDocument/2006/relationships/image" Target="../media/image653.png"/><Relationship Id="rId85" Type="http://schemas.openxmlformats.org/officeDocument/2006/relationships/image" Target="../media/image658.png"/><Relationship Id="rId150" Type="http://schemas.openxmlformats.org/officeDocument/2006/relationships/image" Target="../media/image721.png"/><Relationship Id="rId155" Type="http://schemas.openxmlformats.org/officeDocument/2006/relationships/image" Target="../media/image726.png"/><Relationship Id="rId12" Type="http://schemas.openxmlformats.org/officeDocument/2006/relationships/image" Target="../media/image585.png"/><Relationship Id="rId17" Type="http://schemas.openxmlformats.org/officeDocument/2006/relationships/image" Target="../media/image590.png"/><Relationship Id="rId33" Type="http://schemas.openxmlformats.org/officeDocument/2006/relationships/image" Target="../media/image606.png"/><Relationship Id="rId38" Type="http://schemas.openxmlformats.org/officeDocument/2006/relationships/image" Target="../media/image611.png"/><Relationship Id="rId59" Type="http://schemas.openxmlformats.org/officeDocument/2006/relationships/image" Target="../media/image632.png"/><Relationship Id="rId103" Type="http://schemas.openxmlformats.org/officeDocument/2006/relationships/image" Target="../media/image676.png"/><Relationship Id="rId108" Type="http://schemas.openxmlformats.org/officeDocument/2006/relationships/image" Target="../media/image681.png"/><Relationship Id="rId124" Type="http://schemas.openxmlformats.org/officeDocument/2006/relationships/image" Target="../media/image696.png"/><Relationship Id="rId129" Type="http://schemas.openxmlformats.org/officeDocument/2006/relationships/image" Target="../media/image701.png"/><Relationship Id="rId54" Type="http://schemas.openxmlformats.org/officeDocument/2006/relationships/image" Target="../media/image627.png"/><Relationship Id="rId70" Type="http://schemas.openxmlformats.org/officeDocument/2006/relationships/image" Target="../media/image643.png"/><Relationship Id="rId75" Type="http://schemas.openxmlformats.org/officeDocument/2006/relationships/image" Target="../media/image648.png"/><Relationship Id="rId91" Type="http://schemas.openxmlformats.org/officeDocument/2006/relationships/image" Target="../media/image664.png"/><Relationship Id="rId96" Type="http://schemas.openxmlformats.org/officeDocument/2006/relationships/image" Target="../media/image669.png"/><Relationship Id="rId140" Type="http://schemas.openxmlformats.org/officeDocument/2006/relationships/image" Target="../media/image711.png"/><Relationship Id="rId145" Type="http://schemas.openxmlformats.org/officeDocument/2006/relationships/image" Target="../media/image716.png"/><Relationship Id="rId1" Type="http://schemas.openxmlformats.org/officeDocument/2006/relationships/slideLayout" Target="../slideLayouts/slideLayout51.xml"/><Relationship Id="rId6" Type="http://schemas.openxmlformats.org/officeDocument/2006/relationships/image" Target="../media/image580.png"/><Relationship Id="rId23" Type="http://schemas.openxmlformats.org/officeDocument/2006/relationships/image" Target="../media/image596.png"/><Relationship Id="rId28" Type="http://schemas.openxmlformats.org/officeDocument/2006/relationships/image" Target="../media/image601.png"/><Relationship Id="rId49" Type="http://schemas.openxmlformats.org/officeDocument/2006/relationships/image" Target="../media/image622.png"/><Relationship Id="rId114" Type="http://schemas.openxmlformats.org/officeDocument/2006/relationships/image" Target="../media/image687.png"/><Relationship Id="rId119" Type="http://schemas.openxmlformats.org/officeDocument/2006/relationships/image" Target="../media/image221.png"/><Relationship Id="rId44" Type="http://schemas.openxmlformats.org/officeDocument/2006/relationships/image" Target="../media/image617.png"/><Relationship Id="rId60" Type="http://schemas.openxmlformats.org/officeDocument/2006/relationships/image" Target="../media/image633.png"/><Relationship Id="rId65" Type="http://schemas.openxmlformats.org/officeDocument/2006/relationships/image" Target="../media/image638.png"/><Relationship Id="rId81" Type="http://schemas.openxmlformats.org/officeDocument/2006/relationships/image" Target="../media/image654.png"/><Relationship Id="rId86" Type="http://schemas.openxmlformats.org/officeDocument/2006/relationships/image" Target="../media/image659.png"/><Relationship Id="rId130" Type="http://schemas.openxmlformats.org/officeDocument/2006/relationships/image" Target="../media/image702.png"/><Relationship Id="rId135" Type="http://schemas.openxmlformats.org/officeDocument/2006/relationships/image" Target="../media/image706.png"/><Relationship Id="rId151" Type="http://schemas.openxmlformats.org/officeDocument/2006/relationships/image" Target="../media/image722.png"/><Relationship Id="rId13" Type="http://schemas.openxmlformats.org/officeDocument/2006/relationships/image" Target="../media/image586.png"/><Relationship Id="rId18" Type="http://schemas.openxmlformats.org/officeDocument/2006/relationships/image" Target="../media/image591.png"/><Relationship Id="rId39" Type="http://schemas.openxmlformats.org/officeDocument/2006/relationships/image" Target="../media/image612.png"/><Relationship Id="rId109" Type="http://schemas.openxmlformats.org/officeDocument/2006/relationships/image" Target="../media/image682.png"/><Relationship Id="rId34" Type="http://schemas.openxmlformats.org/officeDocument/2006/relationships/image" Target="../media/image607.png"/><Relationship Id="rId50" Type="http://schemas.openxmlformats.org/officeDocument/2006/relationships/image" Target="../media/image623.png"/><Relationship Id="rId55" Type="http://schemas.openxmlformats.org/officeDocument/2006/relationships/image" Target="../media/image628.png"/><Relationship Id="rId76" Type="http://schemas.openxmlformats.org/officeDocument/2006/relationships/image" Target="../media/image649.png"/><Relationship Id="rId97" Type="http://schemas.openxmlformats.org/officeDocument/2006/relationships/image" Target="../media/image670.png"/><Relationship Id="rId104" Type="http://schemas.openxmlformats.org/officeDocument/2006/relationships/image" Target="../media/image677.png"/><Relationship Id="rId120" Type="http://schemas.openxmlformats.org/officeDocument/2006/relationships/image" Target="../media/image692.png"/><Relationship Id="rId125" Type="http://schemas.openxmlformats.org/officeDocument/2006/relationships/image" Target="../media/image697.png"/><Relationship Id="rId141" Type="http://schemas.openxmlformats.org/officeDocument/2006/relationships/image" Target="../media/image712.png"/><Relationship Id="rId146" Type="http://schemas.openxmlformats.org/officeDocument/2006/relationships/image" Target="../media/image717.png"/><Relationship Id="rId7" Type="http://schemas.openxmlformats.org/officeDocument/2006/relationships/image" Target="../media/image581.png"/><Relationship Id="rId71" Type="http://schemas.openxmlformats.org/officeDocument/2006/relationships/image" Target="../media/image644.png"/><Relationship Id="rId92" Type="http://schemas.openxmlformats.org/officeDocument/2006/relationships/image" Target="../media/image665.png"/><Relationship Id="rId2" Type="http://schemas.openxmlformats.org/officeDocument/2006/relationships/notesSlide" Target="../notesSlides/notesSlide21.xml"/><Relationship Id="rId29" Type="http://schemas.openxmlformats.org/officeDocument/2006/relationships/image" Target="../media/image602.png"/><Relationship Id="rId24" Type="http://schemas.openxmlformats.org/officeDocument/2006/relationships/image" Target="../media/image597.png"/><Relationship Id="rId40" Type="http://schemas.openxmlformats.org/officeDocument/2006/relationships/image" Target="../media/image613.png"/><Relationship Id="rId45" Type="http://schemas.openxmlformats.org/officeDocument/2006/relationships/image" Target="../media/image618.png"/><Relationship Id="rId66" Type="http://schemas.openxmlformats.org/officeDocument/2006/relationships/image" Target="../media/image639.png"/><Relationship Id="rId87" Type="http://schemas.openxmlformats.org/officeDocument/2006/relationships/image" Target="../media/image660.png"/><Relationship Id="rId110" Type="http://schemas.openxmlformats.org/officeDocument/2006/relationships/image" Target="../media/image683.png"/><Relationship Id="rId115" Type="http://schemas.openxmlformats.org/officeDocument/2006/relationships/image" Target="../media/image688.png"/><Relationship Id="rId131" Type="http://schemas.openxmlformats.org/officeDocument/2006/relationships/image" Target="../media/image703.png"/><Relationship Id="rId136" Type="http://schemas.openxmlformats.org/officeDocument/2006/relationships/image" Target="../media/image707.png"/><Relationship Id="rId61" Type="http://schemas.openxmlformats.org/officeDocument/2006/relationships/image" Target="../media/image634.png"/><Relationship Id="rId82" Type="http://schemas.openxmlformats.org/officeDocument/2006/relationships/image" Target="../media/image655.png"/><Relationship Id="rId152" Type="http://schemas.openxmlformats.org/officeDocument/2006/relationships/image" Target="../media/image723.png"/><Relationship Id="rId19" Type="http://schemas.openxmlformats.org/officeDocument/2006/relationships/image" Target="../media/image592.png"/><Relationship Id="rId14" Type="http://schemas.openxmlformats.org/officeDocument/2006/relationships/image" Target="../media/image587.png"/><Relationship Id="rId30" Type="http://schemas.openxmlformats.org/officeDocument/2006/relationships/image" Target="../media/image603.png"/><Relationship Id="rId35" Type="http://schemas.openxmlformats.org/officeDocument/2006/relationships/image" Target="../media/image608.png"/><Relationship Id="rId56" Type="http://schemas.openxmlformats.org/officeDocument/2006/relationships/image" Target="../media/image629.png"/><Relationship Id="rId77" Type="http://schemas.openxmlformats.org/officeDocument/2006/relationships/image" Target="../media/image650.png"/><Relationship Id="rId100" Type="http://schemas.openxmlformats.org/officeDocument/2006/relationships/image" Target="../media/image673.png"/><Relationship Id="rId105" Type="http://schemas.openxmlformats.org/officeDocument/2006/relationships/image" Target="../media/image678.png"/><Relationship Id="rId126" Type="http://schemas.openxmlformats.org/officeDocument/2006/relationships/image" Target="../media/image698.png"/><Relationship Id="rId147" Type="http://schemas.openxmlformats.org/officeDocument/2006/relationships/image" Target="../media/image718.png"/><Relationship Id="rId8" Type="http://schemas.openxmlformats.org/officeDocument/2006/relationships/image" Target="../media/image582.png"/><Relationship Id="rId51" Type="http://schemas.openxmlformats.org/officeDocument/2006/relationships/image" Target="../media/image624.png"/><Relationship Id="rId72" Type="http://schemas.openxmlformats.org/officeDocument/2006/relationships/image" Target="../media/image645.png"/><Relationship Id="rId93" Type="http://schemas.openxmlformats.org/officeDocument/2006/relationships/image" Target="../media/image666.png"/><Relationship Id="rId98" Type="http://schemas.openxmlformats.org/officeDocument/2006/relationships/image" Target="../media/image671.png"/><Relationship Id="rId121" Type="http://schemas.openxmlformats.org/officeDocument/2006/relationships/image" Target="../media/image693.png"/><Relationship Id="rId142" Type="http://schemas.openxmlformats.org/officeDocument/2006/relationships/image" Target="../media/image713.png"/><Relationship Id="rId3" Type="http://schemas.openxmlformats.org/officeDocument/2006/relationships/image" Target="../media/image577.png"/><Relationship Id="rId25" Type="http://schemas.openxmlformats.org/officeDocument/2006/relationships/image" Target="../media/image598.png"/><Relationship Id="rId46" Type="http://schemas.openxmlformats.org/officeDocument/2006/relationships/image" Target="../media/image619.png"/><Relationship Id="rId67" Type="http://schemas.openxmlformats.org/officeDocument/2006/relationships/image" Target="../media/image640.png"/><Relationship Id="rId116" Type="http://schemas.openxmlformats.org/officeDocument/2006/relationships/image" Target="../media/image689.png"/><Relationship Id="rId137" Type="http://schemas.openxmlformats.org/officeDocument/2006/relationships/image" Target="../media/image708.png"/><Relationship Id="rId20" Type="http://schemas.openxmlformats.org/officeDocument/2006/relationships/image" Target="../media/image593.png"/><Relationship Id="rId41" Type="http://schemas.openxmlformats.org/officeDocument/2006/relationships/image" Target="../media/image614.png"/><Relationship Id="rId62" Type="http://schemas.openxmlformats.org/officeDocument/2006/relationships/image" Target="../media/image635.png"/><Relationship Id="rId83" Type="http://schemas.openxmlformats.org/officeDocument/2006/relationships/image" Target="../media/image656.png"/><Relationship Id="rId88" Type="http://schemas.openxmlformats.org/officeDocument/2006/relationships/image" Target="../media/image661.png"/><Relationship Id="rId111" Type="http://schemas.openxmlformats.org/officeDocument/2006/relationships/image" Target="../media/image684.png"/><Relationship Id="rId132" Type="http://schemas.openxmlformats.org/officeDocument/2006/relationships/image" Target="../media/image228.png"/><Relationship Id="rId153" Type="http://schemas.openxmlformats.org/officeDocument/2006/relationships/image" Target="../media/image724.png"/><Relationship Id="rId15" Type="http://schemas.openxmlformats.org/officeDocument/2006/relationships/image" Target="../media/image588.png"/><Relationship Id="rId36" Type="http://schemas.openxmlformats.org/officeDocument/2006/relationships/image" Target="../media/image609.png"/><Relationship Id="rId57" Type="http://schemas.openxmlformats.org/officeDocument/2006/relationships/image" Target="../media/image630.png"/><Relationship Id="rId106" Type="http://schemas.openxmlformats.org/officeDocument/2006/relationships/image" Target="../media/image679.png"/><Relationship Id="rId127" Type="http://schemas.openxmlformats.org/officeDocument/2006/relationships/image" Target="../media/image699.png"/><Relationship Id="rId10" Type="http://schemas.openxmlformats.org/officeDocument/2006/relationships/image" Target="../media/image584.png"/><Relationship Id="rId31" Type="http://schemas.openxmlformats.org/officeDocument/2006/relationships/image" Target="../media/image604.png"/><Relationship Id="rId52" Type="http://schemas.openxmlformats.org/officeDocument/2006/relationships/image" Target="../media/image625.png"/><Relationship Id="rId73" Type="http://schemas.openxmlformats.org/officeDocument/2006/relationships/image" Target="../media/image646.png"/><Relationship Id="rId78" Type="http://schemas.openxmlformats.org/officeDocument/2006/relationships/image" Target="../media/image651.png"/><Relationship Id="rId94" Type="http://schemas.openxmlformats.org/officeDocument/2006/relationships/image" Target="../media/image667.png"/><Relationship Id="rId99" Type="http://schemas.openxmlformats.org/officeDocument/2006/relationships/image" Target="../media/image672.png"/><Relationship Id="rId101" Type="http://schemas.openxmlformats.org/officeDocument/2006/relationships/image" Target="../media/image674.png"/><Relationship Id="rId122" Type="http://schemas.openxmlformats.org/officeDocument/2006/relationships/image" Target="../media/image694.png"/><Relationship Id="rId143" Type="http://schemas.openxmlformats.org/officeDocument/2006/relationships/image" Target="../media/image714.png"/><Relationship Id="rId148" Type="http://schemas.openxmlformats.org/officeDocument/2006/relationships/image" Target="../media/image719.png"/><Relationship Id="rId4" Type="http://schemas.openxmlformats.org/officeDocument/2006/relationships/image" Target="../media/image578.png"/><Relationship Id="rId9" Type="http://schemas.openxmlformats.org/officeDocument/2006/relationships/image" Target="../media/image583.png"/><Relationship Id="rId26" Type="http://schemas.openxmlformats.org/officeDocument/2006/relationships/image" Target="../media/image599.png"/><Relationship Id="rId47" Type="http://schemas.openxmlformats.org/officeDocument/2006/relationships/image" Target="../media/image620.png"/><Relationship Id="rId68" Type="http://schemas.openxmlformats.org/officeDocument/2006/relationships/image" Target="../media/image641.png"/><Relationship Id="rId89" Type="http://schemas.openxmlformats.org/officeDocument/2006/relationships/image" Target="../media/image662.png"/><Relationship Id="rId112" Type="http://schemas.openxmlformats.org/officeDocument/2006/relationships/image" Target="../media/image685.png"/><Relationship Id="rId133" Type="http://schemas.openxmlformats.org/officeDocument/2006/relationships/image" Target="../media/image704.png"/><Relationship Id="rId154" Type="http://schemas.openxmlformats.org/officeDocument/2006/relationships/image" Target="../media/image725.png"/><Relationship Id="rId16" Type="http://schemas.openxmlformats.org/officeDocument/2006/relationships/image" Target="../media/image589.png"/><Relationship Id="rId37" Type="http://schemas.openxmlformats.org/officeDocument/2006/relationships/image" Target="../media/image610.png"/><Relationship Id="rId58" Type="http://schemas.openxmlformats.org/officeDocument/2006/relationships/image" Target="../media/image631.png"/><Relationship Id="rId79" Type="http://schemas.openxmlformats.org/officeDocument/2006/relationships/image" Target="../media/image652.png"/><Relationship Id="rId102" Type="http://schemas.openxmlformats.org/officeDocument/2006/relationships/image" Target="../media/image675.png"/><Relationship Id="rId123" Type="http://schemas.openxmlformats.org/officeDocument/2006/relationships/image" Target="../media/image695.png"/><Relationship Id="rId144" Type="http://schemas.openxmlformats.org/officeDocument/2006/relationships/image" Target="../media/image715.png"/><Relationship Id="rId90" Type="http://schemas.openxmlformats.org/officeDocument/2006/relationships/image" Target="../media/image663.png"/></Relationships>
</file>

<file path=ppt/slides/_rels/slide22.xml.rels><?xml version="1.0" encoding="UTF-8" standalone="yes"?>
<Relationships xmlns="http://schemas.openxmlformats.org/package/2006/relationships"><Relationship Id="rId13" Type="http://schemas.openxmlformats.org/officeDocument/2006/relationships/image" Target="../media/image737.tiff"/><Relationship Id="rId18" Type="http://schemas.openxmlformats.org/officeDocument/2006/relationships/image" Target="../media/image741.png"/><Relationship Id="rId26" Type="http://schemas.openxmlformats.org/officeDocument/2006/relationships/image" Target="../media/image748.png"/><Relationship Id="rId39" Type="http://schemas.openxmlformats.org/officeDocument/2006/relationships/image" Target="../media/image502.png"/><Relationship Id="rId21" Type="http://schemas.openxmlformats.org/officeDocument/2006/relationships/image" Target="../media/image744.png"/><Relationship Id="rId34" Type="http://schemas.openxmlformats.org/officeDocument/2006/relationships/image" Target="../media/image756.png"/><Relationship Id="rId42" Type="http://schemas.openxmlformats.org/officeDocument/2006/relationships/image" Target="../media/image372.png"/><Relationship Id="rId47" Type="http://schemas.openxmlformats.org/officeDocument/2006/relationships/image" Target="../media/image527.png"/><Relationship Id="rId50" Type="http://schemas.openxmlformats.org/officeDocument/2006/relationships/image" Target="../media/image724.png"/><Relationship Id="rId7" Type="http://schemas.openxmlformats.org/officeDocument/2006/relationships/image" Target="../media/image731.png"/><Relationship Id="rId2" Type="http://schemas.openxmlformats.org/officeDocument/2006/relationships/notesSlide" Target="../notesSlides/notesSlide22.xml"/><Relationship Id="rId16" Type="http://schemas.openxmlformats.org/officeDocument/2006/relationships/image" Target="../media/image739.png"/><Relationship Id="rId29" Type="http://schemas.openxmlformats.org/officeDocument/2006/relationships/image" Target="../media/image751.png"/><Relationship Id="rId11" Type="http://schemas.openxmlformats.org/officeDocument/2006/relationships/image" Target="../media/image735.png"/><Relationship Id="rId24" Type="http://schemas.openxmlformats.org/officeDocument/2006/relationships/image" Target="../media/image746.tiff"/><Relationship Id="rId32" Type="http://schemas.openxmlformats.org/officeDocument/2006/relationships/image" Target="../media/image754.png"/><Relationship Id="rId37" Type="http://schemas.openxmlformats.org/officeDocument/2006/relationships/image" Target="../media/image349.png"/><Relationship Id="rId40" Type="http://schemas.openxmlformats.org/officeDocument/2006/relationships/image" Target="../media/image658.png"/><Relationship Id="rId45" Type="http://schemas.openxmlformats.org/officeDocument/2006/relationships/image" Target="../media/image760.tiff"/><Relationship Id="rId53" Type="http://schemas.openxmlformats.org/officeDocument/2006/relationships/image" Target="../media/image543.png"/><Relationship Id="rId5" Type="http://schemas.openxmlformats.org/officeDocument/2006/relationships/image" Target="../media/image729.png"/><Relationship Id="rId10" Type="http://schemas.openxmlformats.org/officeDocument/2006/relationships/image" Target="../media/image734.png"/><Relationship Id="rId19" Type="http://schemas.openxmlformats.org/officeDocument/2006/relationships/image" Target="../media/image742.png"/><Relationship Id="rId31" Type="http://schemas.openxmlformats.org/officeDocument/2006/relationships/image" Target="../media/image753.png"/><Relationship Id="rId44" Type="http://schemas.openxmlformats.org/officeDocument/2006/relationships/image" Target="../media/image380.png"/><Relationship Id="rId52" Type="http://schemas.openxmlformats.org/officeDocument/2006/relationships/image" Target="../media/image704.png"/><Relationship Id="rId4" Type="http://schemas.openxmlformats.org/officeDocument/2006/relationships/image" Target="../media/image728.png"/><Relationship Id="rId9" Type="http://schemas.openxmlformats.org/officeDocument/2006/relationships/image" Target="../media/image733.png"/><Relationship Id="rId14" Type="http://schemas.openxmlformats.org/officeDocument/2006/relationships/image" Target="../media/image738.png"/><Relationship Id="rId22" Type="http://schemas.openxmlformats.org/officeDocument/2006/relationships/image" Target="../media/image745.png"/><Relationship Id="rId27" Type="http://schemas.openxmlformats.org/officeDocument/2006/relationships/image" Target="../media/image749.svg"/><Relationship Id="rId30" Type="http://schemas.openxmlformats.org/officeDocument/2006/relationships/image" Target="../media/image752.png"/><Relationship Id="rId35" Type="http://schemas.openxmlformats.org/officeDocument/2006/relationships/image" Target="../media/image344.png"/><Relationship Id="rId43" Type="http://schemas.openxmlformats.org/officeDocument/2006/relationships/image" Target="../media/image362.png"/><Relationship Id="rId48" Type="http://schemas.openxmlformats.org/officeDocument/2006/relationships/image" Target="../media/image387.png"/><Relationship Id="rId8" Type="http://schemas.openxmlformats.org/officeDocument/2006/relationships/image" Target="../media/image732.jpeg"/><Relationship Id="rId51" Type="http://schemas.openxmlformats.org/officeDocument/2006/relationships/image" Target="../media/image290.png"/><Relationship Id="rId3" Type="http://schemas.openxmlformats.org/officeDocument/2006/relationships/image" Target="../media/image727.png"/><Relationship Id="rId12" Type="http://schemas.openxmlformats.org/officeDocument/2006/relationships/image" Target="../media/image736.png"/><Relationship Id="rId17" Type="http://schemas.openxmlformats.org/officeDocument/2006/relationships/image" Target="../media/image740.png"/><Relationship Id="rId25" Type="http://schemas.openxmlformats.org/officeDocument/2006/relationships/image" Target="../media/image747.png"/><Relationship Id="rId33" Type="http://schemas.openxmlformats.org/officeDocument/2006/relationships/image" Target="../media/image755.png"/><Relationship Id="rId38" Type="http://schemas.openxmlformats.org/officeDocument/2006/relationships/image" Target="../media/image758.png"/><Relationship Id="rId46" Type="http://schemas.openxmlformats.org/officeDocument/2006/relationships/image" Target="../media/image539.png"/><Relationship Id="rId20" Type="http://schemas.openxmlformats.org/officeDocument/2006/relationships/image" Target="../media/image743.tiff"/><Relationship Id="rId41" Type="http://schemas.openxmlformats.org/officeDocument/2006/relationships/image" Target="../media/image759.png"/><Relationship Id="rId1" Type="http://schemas.openxmlformats.org/officeDocument/2006/relationships/slideLayout" Target="../slideLayouts/slideLayout50.xml"/><Relationship Id="rId6" Type="http://schemas.openxmlformats.org/officeDocument/2006/relationships/image" Target="../media/image730.png"/><Relationship Id="rId15" Type="http://schemas.openxmlformats.org/officeDocument/2006/relationships/image" Target="../media/image273.png"/><Relationship Id="rId23" Type="http://schemas.openxmlformats.org/officeDocument/2006/relationships/image" Target="../media/image264.png"/><Relationship Id="rId28" Type="http://schemas.openxmlformats.org/officeDocument/2006/relationships/image" Target="../media/image750.png"/><Relationship Id="rId36" Type="http://schemas.openxmlformats.org/officeDocument/2006/relationships/image" Target="../media/image757.png"/><Relationship Id="rId49" Type="http://schemas.openxmlformats.org/officeDocument/2006/relationships/image" Target="../media/image419.png"/></Relationships>
</file>

<file path=ppt/slides/_rels/slide23.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761.png"/></Relationships>
</file>

<file path=ppt/slides/_rels/slide24.xml.rels><?xml version="1.0" encoding="UTF-8" standalone="yes"?>
<Relationships xmlns="http://schemas.openxmlformats.org/package/2006/relationships"><Relationship Id="rId26" Type="http://schemas.openxmlformats.org/officeDocument/2006/relationships/image" Target="../media/image784.png"/><Relationship Id="rId21" Type="http://schemas.openxmlformats.org/officeDocument/2006/relationships/image" Target="../media/image779.png"/><Relationship Id="rId42" Type="http://schemas.openxmlformats.org/officeDocument/2006/relationships/image" Target="../media/image800.png"/><Relationship Id="rId47" Type="http://schemas.openxmlformats.org/officeDocument/2006/relationships/image" Target="../media/image805.png"/><Relationship Id="rId63" Type="http://schemas.openxmlformats.org/officeDocument/2006/relationships/image" Target="../media/image821.png"/><Relationship Id="rId68" Type="http://schemas.openxmlformats.org/officeDocument/2006/relationships/image" Target="../media/image659.png"/><Relationship Id="rId84" Type="http://schemas.openxmlformats.org/officeDocument/2006/relationships/image" Target="../media/image840.png"/><Relationship Id="rId89" Type="http://schemas.openxmlformats.org/officeDocument/2006/relationships/image" Target="../media/image690.png"/><Relationship Id="rId16" Type="http://schemas.openxmlformats.org/officeDocument/2006/relationships/image" Target="../media/image774.png"/><Relationship Id="rId11" Type="http://schemas.openxmlformats.org/officeDocument/2006/relationships/image" Target="../media/image769.png"/><Relationship Id="rId32" Type="http://schemas.openxmlformats.org/officeDocument/2006/relationships/image" Target="../media/image790.png"/><Relationship Id="rId37" Type="http://schemas.openxmlformats.org/officeDocument/2006/relationships/image" Target="../media/image795.png"/><Relationship Id="rId53" Type="http://schemas.openxmlformats.org/officeDocument/2006/relationships/image" Target="../media/image811.png"/><Relationship Id="rId58" Type="http://schemas.openxmlformats.org/officeDocument/2006/relationships/image" Target="../media/image816.png"/><Relationship Id="rId74" Type="http://schemas.openxmlformats.org/officeDocument/2006/relationships/image" Target="../media/image831.png"/><Relationship Id="rId79" Type="http://schemas.openxmlformats.org/officeDocument/2006/relationships/image" Target="../media/image836.png"/><Relationship Id="rId102" Type="http://schemas.openxmlformats.org/officeDocument/2006/relationships/image" Target="../media/image855.png"/><Relationship Id="rId5" Type="http://schemas.openxmlformats.org/officeDocument/2006/relationships/image" Target="../media/image764.png"/><Relationship Id="rId90" Type="http://schemas.openxmlformats.org/officeDocument/2006/relationships/image" Target="../media/image844.png"/><Relationship Id="rId95" Type="http://schemas.openxmlformats.org/officeDocument/2006/relationships/image" Target="../media/image849.png"/><Relationship Id="rId22" Type="http://schemas.openxmlformats.org/officeDocument/2006/relationships/image" Target="../media/image780.png"/><Relationship Id="rId27" Type="http://schemas.openxmlformats.org/officeDocument/2006/relationships/image" Target="../media/image785.png"/><Relationship Id="rId43" Type="http://schemas.openxmlformats.org/officeDocument/2006/relationships/image" Target="../media/image801.png"/><Relationship Id="rId48" Type="http://schemas.openxmlformats.org/officeDocument/2006/relationships/image" Target="../media/image806.png"/><Relationship Id="rId64" Type="http://schemas.openxmlformats.org/officeDocument/2006/relationships/image" Target="../media/image822.png"/><Relationship Id="rId69" Type="http://schemas.openxmlformats.org/officeDocument/2006/relationships/image" Target="../media/image826.png"/><Relationship Id="rId80" Type="http://schemas.openxmlformats.org/officeDocument/2006/relationships/image" Target="../media/image837.png"/><Relationship Id="rId85" Type="http://schemas.openxmlformats.org/officeDocument/2006/relationships/image" Target="../media/image841.png"/><Relationship Id="rId12" Type="http://schemas.openxmlformats.org/officeDocument/2006/relationships/image" Target="../media/image770.png"/><Relationship Id="rId17" Type="http://schemas.openxmlformats.org/officeDocument/2006/relationships/image" Target="../media/image775.png"/><Relationship Id="rId33" Type="http://schemas.openxmlformats.org/officeDocument/2006/relationships/image" Target="../media/image791.png"/><Relationship Id="rId38" Type="http://schemas.openxmlformats.org/officeDocument/2006/relationships/image" Target="../media/image796.png"/><Relationship Id="rId59" Type="http://schemas.openxmlformats.org/officeDocument/2006/relationships/image" Target="../media/image817.png"/><Relationship Id="rId103" Type="http://schemas.openxmlformats.org/officeDocument/2006/relationships/image" Target="../media/image724.png"/><Relationship Id="rId20" Type="http://schemas.openxmlformats.org/officeDocument/2006/relationships/image" Target="../media/image778.png"/><Relationship Id="rId41" Type="http://schemas.openxmlformats.org/officeDocument/2006/relationships/image" Target="../media/image799.png"/><Relationship Id="rId54" Type="http://schemas.openxmlformats.org/officeDocument/2006/relationships/image" Target="../media/image812.png"/><Relationship Id="rId62" Type="http://schemas.openxmlformats.org/officeDocument/2006/relationships/image" Target="../media/image820.png"/><Relationship Id="rId70" Type="http://schemas.openxmlformats.org/officeDocument/2006/relationships/image" Target="../media/image827.png"/><Relationship Id="rId75" Type="http://schemas.openxmlformats.org/officeDocument/2006/relationships/image" Target="../media/image832.png"/><Relationship Id="rId83" Type="http://schemas.openxmlformats.org/officeDocument/2006/relationships/image" Target="../media/image839.png"/><Relationship Id="rId88" Type="http://schemas.openxmlformats.org/officeDocument/2006/relationships/image" Target="../media/image843.png"/><Relationship Id="rId91" Type="http://schemas.openxmlformats.org/officeDocument/2006/relationships/image" Target="../media/image845.png"/><Relationship Id="rId96" Type="http://schemas.openxmlformats.org/officeDocument/2006/relationships/image" Target="../media/image850.png"/><Relationship Id="rId1" Type="http://schemas.openxmlformats.org/officeDocument/2006/relationships/slideLayout" Target="../slideLayouts/slideLayout26.xml"/><Relationship Id="rId6" Type="http://schemas.openxmlformats.org/officeDocument/2006/relationships/image" Target="../media/image765.png"/><Relationship Id="rId15" Type="http://schemas.openxmlformats.org/officeDocument/2006/relationships/image" Target="../media/image773.png"/><Relationship Id="rId23" Type="http://schemas.openxmlformats.org/officeDocument/2006/relationships/image" Target="../media/image781.png"/><Relationship Id="rId28" Type="http://schemas.openxmlformats.org/officeDocument/2006/relationships/image" Target="../media/image786.png"/><Relationship Id="rId36" Type="http://schemas.openxmlformats.org/officeDocument/2006/relationships/image" Target="../media/image794.png"/><Relationship Id="rId49" Type="http://schemas.openxmlformats.org/officeDocument/2006/relationships/image" Target="../media/image807.png"/><Relationship Id="rId57" Type="http://schemas.openxmlformats.org/officeDocument/2006/relationships/image" Target="../media/image815.png"/><Relationship Id="rId10" Type="http://schemas.openxmlformats.org/officeDocument/2006/relationships/image" Target="../media/image273.png"/><Relationship Id="rId31" Type="http://schemas.openxmlformats.org/officeDocument/2006/relationships/image" Target="../media/image789.png"/><Relationship Id="rId44" Type="http://schemas.openxmlformats.org/officeDocument/2006/relationships/image" Target="../media/image802.png"/><Relationship Id="rId52" Type="http://schemas.openxmlformats.org/officeDocument/2006/relationships/image" Target="../media/image810.png"/><Relationship Id="rId60" Type="http://schemas.openxmlformats.org/officeDocument/2006/relationships/image" Target="../media/image818.png"/><Relationship Id="rId65" Type="http://schemas.openxmlformats.org/officeDocument/2006/relationships/image" Target="../media/image823.png"/><Relationship Id="rId73" Type="http://schemas.openxmlformats.org/officeDocument/2006/relationships/image" Target="../media/image830.png"/><Relationship Id="rId78" Type="http://schemas.openxmlformats.org/officeDocument/2006/relationships/image" Target="../media/image835.png"/><Relationship Id="rId81" Type="http://schemas.openxmlformats.org/officeDocument/2006/relationships/image" Target="../media/image412.png"/><Relationship Id="rId86" Type="http://schemas.openxmlformats.org/officeDocument/2006/relationships/image" Target="../media/image700.png"/><Relationship Id="rId94" Type="http://schemas.openxmlformats.org/officeDocument/2006/relationships/image" Target="../media/image848.png"/><Relationship Id="rId99" Type="http://schemas.openxmlformats.org/officeDocument/2006/relationships/image" Target="../media/image852.png"/><Relationship Id="rId101" Type="http://schemas.openxmlformats.org/officeDocument/2006/relationships/image" Target="../media/image854.png"/><Relationship Id="rId4" Type="http://schemas.openxmlformats.org/officeDocument/2006/relationships/image" Target="../media/image763.png"/><Relationship Id="rId9" Type="http://schemas.openxmlformats.org/officeDocument/2006/relationships/image" Target="../media/image768.png"/><Relationship Id="rId13" Type="http://schemas.openxmlformats.org/officeDocument/2006/relationships/image" Target="../media/image771.png"/><Relationship Id="rId18" Type="http://schemas.openxmlformats.org/officeDocument/2006/relationships/image" Target="../media/image776.png"/><Relationship Id="rId39" Type="http://schemas.openxmlformats.org/officeDocument/2006/relationships/image" Target="../media/image797.png"/><Relationship Id="rId34" Type="http://schemas.openxmlformats.org/officeDocument/2006/relationships/image" Target="../media/image792.png"/><Relationship Id="rId50" Type="http://schemas.openxmlformats.org/officeDocument/2006/relationships/image" Target="../media/image808.png"/><Relationship Id="rId55" Type="http://schemas.openxmlformats.org/officeDocument/2006/relationships/image" Target="../media/image813.png"/><Relationship Id="rId76" Type="http://schemas.openxmlformats.org/officeDocument/2006/relationships/image" Target="../media/image833.png"/><Relationship Id="rId97" Type="http://schemas.openxmlformats.org/officeDocument/2006/relationships/image" Target="../media/image851.png"/><Relationship Id="rId104" Type="http://schemas.openxmlformats.org/officeDocument/2006/relationships/image" Target="../media/image856.png"/><Relationship Id="rId7" Type="http://schemas.openxmlformats.org/officeDocument/2006/relationships/image" Target="../media/image766.png"/><Relationship Id="rId71" Type="http://schemas.openxmlformats.org/officeDocument/2006/relationships/image" Target="../media/image828.png"/><Relationship Id="rId92" Type="http://schemas.openxmlformats.org/officeDocument/2006/relationships/image" Target="../media/image846.png"/><Relationship Id="rId2" Type="http://schemas.openxmlformats.org/officeDocument/2006/relationships/notesSlide" Target="../notesSlides/notesSlide24.xml"/><Relationship Id="rId29" Type="http://schemas.openxmlformats.org/officeDocument/2006/relationships/image" Target="../media/image787.png"/><Relationship Id="rId24" Type="http://schemas.openxmlformats.org/officeDocument/2006/relationships/image" Target="../media/image782.png"/><Relationship Id="rId40" Type="http://schemas.openxmlformats.org/officeDocument/2006/relationships/image" Target="../media/image798.png"/><Relationship Id="rId45" Type="http://schemas.openxmlformats.org/officeDocument/2006/relationships/image" Target="../media/image803.png"/><Relationship Id="rId66" Type="http://schemas.openxmlformats.org/officeDocument/2006/relationships/image" Target="../media/image824.png"/><Relationship Id="rId87" Type="http://schemas.openxmlformats.org/officeDocument/2006/relationships/image" Target="../media/image842.png"/><Relationship Id="rId61" Type="http://schemas.openxmlformats.org/officeDocument/2006/relationships/image" Target="../media/image819.png"/><Relationship Id="rId82" Type="http://schemas.openxmlformats.org/officeDocument/2006/relationships/image" Target="../media/image838.png"/><Relationship Id="rId19" Type="http://schemas.openxmlformats.org/officeDocument/2006/relationships/image" Target="../media/image777.png"/><Relationship Id="rId14" Type="http://schemas.openxmlformats.org/officeDocument/2006/relationships/image" Target="../media/image772.png"/><Relationship Id="rId30" Type="http://schemas.openxmlformats.org/officeDocument/2006/relationships/image" Target="../media/image788.png"/><Relationship Id="rId35" Type="http://schemas.openxmlformats.org/officeDocument/2006/relationships/image" Target="../media/image793.png"/><Relationship Id="rId56" Type="http://schemas.openxmlformats.org/officeDocument/2006/relationships/image" Target="../media/image814.png"/><Relationship Id="rId77" Type="http://schemas.openxmlformats.org/officeDocument/2006/relationships/image" Target="../media/image834.png"/><Relationship Id="rId100" Type="http://schemas.openxmlformats.org/officeDocument/2006/relationships/image" Target="../media/image853.png"/><Relationship Id="rId105" Type="http://schemas.openxmlformats.org/officeDocument/2006/relationships/image" Target="../media/image857.png"/><Relationship Id="rId8" Type="http://schemas.openxmlformats.org/officeDocument/2006/relationships/image" Target="../media/image767.png"/><Relationship Id="rId51" Type="http://schemas.openxmlformats.org/officeDocument/2006/relationships/image" Target="../media/image809.png"/><Relationship Id="rId72" Type="http://schemas.openxmlformats.org/officeDocument/2006/relationships/image" Target="../media/image829.png"/><Relationship Id="rId93" Type="http://schemas.openxmlformats.org/officeDocument/2006/relationships/image" Target="../media/image847.png"/><Relationship Id="rId98" Type="http://schemas.openxmlformats.org/officeDocument/2006/relationships/image" Target="../media/image533.png"/><Relationship Id="rId3" Type="http://schemas.openxmlformats.org/officeDocument/2006/relationships/image" Target="../media/image762.png"/><Relationship Id="rId25" Type="http://schemas.openxmlformats.org/officeDocument/2006/relationships/image" Target="../media/image783.png"/><Relationship Id="rId46" Type="http://schemas.openxmlformats.org/officeDocument/2006/relationships/image" Target="../media/image804.png"/><Relationship Id="rId67" Type="http://schemas.openxmlformats.org/officeDocument/2006/relationships/image" Target="../media/image825.png"/></Relationships>
</file>

<file path=ppt/slides/_rels/slide25.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hyperlink" Target="https://www.cncf.io/certification/training/" TargetMode="External"/><Relationship Id="rId7" Type="http://schemas.openxmlformats.org/officeDocument/2006/relationships/image" Target="../media/image859.pn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858.png"/><Relationship Id="rId9" Type="http://schemas.openxmlformats.org/officeDocument/2006/relationships/image" Target="../media/image861.png"/></Relationships>
</file>

<file path=ppt/slides/_rels/slide26.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862.png"/><Relationship Id="rId5"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965.png"/><Relationship Id="rId21" Type="http://schemas.openxmlformats.org/officeDocument/2006/relationships/image" Target="../media/image878.png"/><Relationship Id="rId42" Type="http://schemas.openxmlformats.org/officeDocument/2006/relationships/image" Target="../media/image896.png"/><Relationship Id="rId63" Type="http://schemas.openxmlformats.org/officeDocument/2006/relationships/image" Target="../media/image917.png"/><Relationship Id="rId84" Type="http://schemas.openxmlformats.org/officeDocument/2006/relationships/image" Target="../media/image935.png"/><Relationship Id="rId138" Type="http://schemas.openxmlformats.org/officeDocument/2006/relationships/image" Target="../media/image986.png"/><Relationship Id="rId159" Type="http://schemas.openxmlformats.org/officeDocument/2006/relationships/image" Target="../media/image1004.png"/><Relationship Id="rId107" Type="http://schemas.openxmlformats.org/officeDocument/2006/relationships/image" Target="../media/image957.png"/><Relationship Id="rId11" Type="http://schemas.openxmlformats.org/officeDocument/2006/relationships/image" Target="../media/image870.png"/><Relationship Id="rId32" Type="http://schemas.openxmlformats.org/officeDocument/2006/relationships/image" Target="../media/image888.png"/><Relationship Id="rId53" Type="http://schemas.openxmlformats.org/officeDocument/2006/relationships/image" Target="../media/image907.png"/><Relationship Id="rId74" Type="http://schemas.openxmlformats.org/officeDocument/2006/relationships/image" Target="../media/image927.png"/><Relationship Id="rId128" Type="http://schemas.openxmlformats.org/officeDocument/2006/relationships/image" Target="../media/image976.png"/><Relationship Id="rId149" Type="http://schemas.openxmlformats.org/officeDocument/2006/relationships/image" Target="../media/image386.png"/><Relationship Id="rId5" Type="http://schemas.openxmlformats.org/officeDocument/2006/relationships/image" Target="../media/image865.png"/><Relationship Id="rId95" Type="http://schemas.openxmlformats.org/officeDocument/2006/relationships/image" Target="../media/image946.png"/><Relationship Id="rId160" Type="http://schemas.openxmlformats.org/officeDocument/2006/relationships/image" Target="../media/image1005.png"/><Relationship Id="rId22" Type="http://schemas.openxmlformats.org/officeDocument/2006/relationships/image" Target="../media/image879.png"/><Relationship Id="rId43" Type="http://schemas.openxmlformats.org/officeDocument/2006/relationships/image" Target="../media/image897.png"/><Relationship Id="rId64" Type="http://schemas.openxmlformats.org/officeDocument/2006/relationships/image" Target="../media/image692.png"/><Relationship Id="rId118" Type="http://schemas.openxmlformats.org/officeDocument/2006/relationships/image" Target="../media/image966.png"/><Relationship Id="rId139" Type="http://schemas.openxmlformats.org/officeDocument/2006/relationships/image" Target="../media/image987.png"/><Relationship Id="rId85" Type="http://schemas.openxmlformats.org/officeDocument/2006/relationships/image" Target="../media/image936.png"/><Relationship Id="rId150" Type="http://schemas.openxmlformats.org/officeDocument/2006/relationships/image" Target="../media/image391.png"/><Relationship Id="rId12" Type="http://schemas.openxmlformats.org/officeDocument/2006/relationships/image" Target="../media/image871.png"/><Relationship Id="rId17" Type="http://schemas.openxmlformats.org/officeDocument/2006/relationships/image" Target="../media/image700.png"/><Relationship Id="rId33" Type="http://schemas.openxmlformats.org/officeDocument/2006/relationships/image" Target="../media/image711.png"/><Relationship Id="rId38" Type="http://schemas.openxmlformats.org/officeDocument/2006/relationships/image" Target="../media/image892.png"/><Relationship Id="rId59" Type="http://schemas.openxmlformats.org/officeDocument/2006/relationships/image" Target="../media/image913.png"/><Relationship Id="rId103" Type="http://schemas.openxmlformats.org/officeDocument/2006/relationships/image" Target="../media/image953.png"/><Relationship Id="rId108" Type="http://schemas.openxmlformats.org/officeDocument/2006/relationships/image" Target="../media/image958.png"/><Relationship Id="rId124" Type="http://schemas.openxmlformats.org/officeDocument/2006/relationships/image" Target="../media/image972.png"/><Relationship Id="rId129" Type="http://schemas.openxmlformats.org/officeDocument/2006/relationships/image" Target="../media/image977.png"/><Relationship Id="rId54" Type="http://schemas.openxmlformats.org/officeDocument/2006/relationships/image" Target="../media/image908.png"/><Relationship Id="rId70" Type="http://schemas.openxmlformats.org/officeDocument/2006/relationships/image" Target="../media/image923.png"/><Relationship Id="rId75" Type="http://schemas.openxmlformats.org/officeDocument/2006/relationships/image" Target="../media/image928.png"/><Relationship Id="rId91" Type="http://schemas.openxmlformats.org/officeDocument/2006/relationships/image" Target="../media/image942.png"/><Relationship Id="rId96" Type="http://schemas.openxmlformats.org/officeDocument/2006/relationships/image" Target="../media/image947.png"/><Relationship Id="rId140" Type="http://schemas.openxmlformats.org/officeDocument/2006/relationships/image" Target="../media/image988.png"/><Relationship Id="rId145" Type="http://schemas.openxmlformats.org/officeDocument/2006/relationships/image" Target="../media/image992.png"/><Relationship Id="rId161" Type="http://schemas.openxmlformats.org/officeDocument/2006/relationships/image" Target="../media/image294.png"/><Relationship Id="rId166" Type="http://schemas.openxmlformats.org/officeDocument/2006/relationships/image" Target="../media/image725.png"/><Relationship Id="rId1" Type="http://schemas.openxmlformats.org/officeDocument/2006/relationships/slideLayout" Target="../slideLayouts/slideLayout26.xml"/><Relationship Id="rId6" Type="http://schemas.openxmlformats.org/officeDocument/2006/relationships/image" Target="../media/image866.png"/><Relationship Id="rId23" Type="http://schemas.openxmlformats.org/officeDocument/2006/relationships/image" Target="../media/image880.png"/><Relationship Id="rId28" Type="http://schemas.openxmlformats.org/officeDocument/2006/relationships/image" Target="../media/image885.png"/><Relationship Id="rId49" Type="http://schemas.openxmlformats.org/officeDocument/2006/relationships/image" Target="../media/image903.png"/><Relationship Id="rId114" Type="http://schemas.openxmlformats.org/officeDocument/2006/relationships/image" Target="../media/image394.png"/><Relationship Id="rId119" Type="http://schemas.openxmlformats.org/officeDocument/2006/relationships/image" Target="../media/image967.png"/><Relationship Id="rId44" Type="http://schemas.openxmlformats.org/officeDocument/2006/relationships/image" Target="../media/image898.png"/><Relationship Id="rId60" Type="http://schemas.openxmlformats.org/officeDocument/2006/relationships/image" Target="../media/image914.png"/><Relationship Id="rId65" Type="http://schemas.openxmlformats.org/officeDocument/2006/relationships/image" Target="../media/image918.png"/><Relationship Id="rId81" Type="http://schemas.openxmlformats.org/officeDocument/2006/relationships/image" Target="../media/image932.png"/><Relationship Id="rId86" Type="http://schemas.openxmlformats.org/officeDocument/2006/relationships/image" Target="../media/image937.png"/><Relationship Id="rId130" Type="http://schemas.openxmlformats.org/officeDocument/2006/relationships/image" Target="../media/image978.png"/><Relationship Id="rId135" Type="http://schemas.openxmlformats.org/officeDocument/2006/relationships/image" Target="../media/image983.png"/><Relationship Id="rId151" Type="http://schemas.openxmlformats.org/officeDocument/2006/relationships/image" Target="../media/image996.png"/><Relationship Id="rId156" Type="http://schemas.openxmlformats.org/officeDocument/2006/relationships/image" Target="../media/image1001.png"/><Relationship Id="rId13" Type="http://schemas.openxmlformats.org/officeDocument/2006/relationships/image" Target="../media/image872.png"/><Relationship Id="rId18" Type="http://schemas.openxmlformats.org/officeDocument/2006/relationships/image" Target="../media/image876.png"/><Relationship Id="rId39" Type="http://schemas.openxmlformats.org/officeDocument/2006/relationships/image" Target="../media/image893.png"/><Relationship Id="rId109" Type="http://schemas.openxmlformats.org/officeDocument/2006/relationships/image" Target="../media/image959.png"/><Relationship Id="rId34" Type="http://schemas.openxmlformats.org/officeDocument/2006/relationships/image" Target="../media/image707.png"/><Relationship Id="rId50" Type="http://schemas.openxmlformats.org/officeDocument/2006/relationships/image" Target="../media/image904.png"/><Relationship Id="rId55" Type="http://schemas.openxmlformats.org/officeDocument/2006/relationships/image" Target="../media/image909.png"/><Relationship Id="rId76" Type="http://schemas.openxmlformats.org/officeDocument/2006/relationships/image" Target="../media/image929.png"/><Relationship Id="rId97" Type="http://schemas.openxmlformats.org/officeDocument/2006/relationships/image" Target="../media/image522.png"/><Relationship Id="rId104" Type="http://schemas.openxmlformats.org/officeDocument/2006/relationships/image" Target="../media/image954.png"/><Relationship Id="rId120" Type="http://schemas.openxmlformats.org/officeDocument/2006/relationships/image" Target="../media/image968.png"/><Relationship Id="rId125" Type="http://schemas.openxmlformats.org/officeDocument/2006/relationships/image" Target="../media/image973.png"/><Relationship Id="rId141" Type="http://schemas.openxmlformats.org/officeDocument/2006/relationships/image" Target="../media/image246.png"/><Relationship Id="rId146" Type="http://schemas.openxmlformats.org/officeDocument/2006/relationships/image" Target="../media/image993.png"/><Relationship Id="rId167" Type="http://schemas.openxmlformats.org/officeDocument/2006/relationships/image" Target="../media/image1009.png"/><Relationship Id="rId7" Type="http://schemas.openxmlformats.org/officeDocument/2006/relationships/image" Target="../media/image607.png"/><Relationship Id="rId71" Type="http://schemas.openxmlformats.org/officeDocument/2006/relationships/image" Target="../media/image924.png"/><Relationship Id="rId92" Type="http://schemas.openxmlformats.org/officeDocument/2006/relationships/image" Target="../media/image943.png"/><Relationship Id="rId162" Type="http://schemas.openxmlformats.org/officeDocument/2006/relationships/image" Target="../media/image389.png"/><Relationship Id="rId2" Type="http://schemas.openxmlformats.org/officeDocument/2006/relationships/notesSlide" Target="../notesSlides/notesSlide27.xml"/><Relationship Id="rId29" Type="http://schemas.openxmlformats.org/officeDocument/2006/relationships/image" Target="../media/image886.png"/><Relationship Id="rId24" Type="http://schemas.openxmlformats.org/officeDocument/2006/relationships/image" Target="../media/image881.png"/><Relationship Id="rId40" Type="http://schemas.openxmlformats.org/officeDocument/2006/relationships/image" Target="../media/image894.png"/><Relationship Id="rId45" Type="http://schemas.openxmlformats.org/officeDocument/2006/relationships/image" Target="../media/image899.png"/><Relationship Id="rId66" Type="http://schemas.openxmlformats.org/officeDocument/2006/relationships/image" Target="../media/image919.png"/><Relationship Id="rId87" Type="http://schemas.openxmlformats.org/officeDocument/2006/relationships/image" Target="../media/image938.png"/><Relationship Id="rId110" Type="http://schemas.openxmlformats.org/officeDocument/2006/relationships/image" Target="../media/image960.png"/><Relationship Id="rId115" Type="http://schemas.openxmlformats.org/officeDocument/2006/relationships/image" Target="../media/image963.png"/><Relationship Id="rId131" Type="http://schemas.openxmlformats.org/officeDocument/2006/relationships/image" Target="../media/image979.png"/><Relationship Id="rId136" Type="http://schemas.openxmlformats.org/officeDocument/2006/relationships/image" Target="../media/image984.png"/><Relationship Id="rId157" Type="http://schemas.openxmlformats.org/officeDocument/2006/relationships/image" Target="../media/image1002.png"/><Relationship Id="rId61" Type="http://schemas.openxmlformats.org/officeDocument/2006/relationships/image" Target="../media/image915.png"/><Relationship Id="rId82" Type="http://schemas.openxmlformats.org/officeDocument/2006/relationships/image" Target="../media/image933.png"/><Relationship Id="rId152" Type="http://schemas.openxmlformats.org/officeDocument/2006/relationships/image" Target="../media/image997.png"/><Relationship Id="rId19" Type="http://schemas.openxmlformats.org/officeDocument/2006/relationships/image" Target="../media/image704.png"/><Relationship Id="rId14" Type="http://schemas.openxmlformats.org/officeDocument/2006/relationships/image" Target="../media/image873.png"/><Relationship Id="rId30" Type="http://schemas.openxmlformats.org/officeDocument/2006/relationships/image" Target="../media/image887.png"/><Relationship Id="rId35" Type="http://schemas.openxmlformats.org/officeDocument/2006/relationships/image" Target="../media/image889.png"/><Relationship Id="rId56" Type="http://schemas.openxmlformats.org/officeDocument/2006/relationships/image" Target="../media/image910.png"/><Relationship Id="rId77" Type="http://schemas.openxmlformats.org/officeDocument/2006/relationships/image" Target="../media/image930.png"/><Relationship Id="rId100" Type="http://schemas.openxmlformats.org/officeDocument/2006/relationships/image" Target="../media/image950.jpeg"/><Relationship Id="rId105" Type="http://schemas.openxmlformats.org/officeDocument/2006/relationships/image" Target="../media/image955.png"/><Relationship Id="rId126" Type="http://schemas.openxmlformats.org/officeDocument/2006/relationships/image" Target="../media/image974.png"/><Relationship Id="rId147" Type="http://schemas.openxmlformats.org/officeDocument/2006/relationships/image" Target="../media/image994.png"/><Relationship Id="rId8" Type="http://schemas.openxmlformats.org/officeDocument/2006/relationships/image" Target="../media/image867.png"/><Relationship Id="rId51" Type="http://schemas.openxmlformats.org/officeDocument/2006/relationships/image" Target="../media/image905.png"/><Relationship Id="rId72" Type="http://schemas.openxmlformats.org/officeDocument/2006/relationships/image" Target="../media/image925.png"/><Relationship Id="rId93" Type="http://schemas.openxmlformats.org/officeDocument/2006/relationships/image" Target="../media/image944.png"/><Relationship Id="rId98" Type="http://schemas.openxmlformats.org/officeDocument/2006/relationships/image" Target="../media/image948.png"/><Relationship Id="rId121" Type="http://schemas.openxmlformats.org/officeDocument/2006/relationships/image" Target="../media/image969.png"/><Relationship Id="rId142" Type="http://schemas.openxmlformats.org/officeDocument/2006/relationships/image" Target="../media/image989.png"/><Relationship Id="rId163" Type="http://schemas.openxmlformats.org/officeDocument/2006/relationships/image" Target="../media/image1006.png"/><Relationship Id="rId3" Type="http://schemas.openxmlformats.org/officeDocument/2006/relationships/image" Target="../media/image863.png"/><Relationship Id="rId25" Type="http://schemas.openxmlformats.org/officeDocument/2006/relationships/image" Target="../media/image882.png"/><Relationship Id="rId46" Type="http://schemas.openxmlformats.org/officeDocument/2006/relationships/image" Target="../media/image900.png"/><Relationship Id="rId67" Type="http://schemas.openxmlformats.org/officeDocument/2006/relationships/image" Target="../media/image920.png"/><Relationship Id="rId116" Type="http://schemas.openxmlformats.org/officeDocument/2006/relationships/image" Target="../media/image964.png"/><Relationship Id="rId137" Type="http://schemas.openxmlformats.org/officeDocument/2006/relationships/image" Target="../media/image985.png"/><Relationship Id="rId158" Type="http://schemas.openxmlformats.org/officeDocument/2006/relationships/image" Target="../media/image1003.png"/><Relationship Id="rId20" Type="http://schemas.openxmlformats.org/officeDocument/2006/relationships/image" Target="../media/image877.png"/><Relationship Id="rId41" Type="http://schemas.openxmlformats.org/officeDocument/2006/relationships/image" Target="../media/image895.png"/><Relationship Id="rId62" Type="http://schemas.openxmlformats.org/officeDocument/2006/relationships/image" Target="../media/image916.png"/><Relationship Id="rId83" Type="http://schemas.openxmlformats.org/officeDocument/2006/relationships/image" Target="../media/image934.png"/><Relationship Id="rId88" Type="http://schemas.openxmlformats.org/officeDocument/2006/relationships/image" Target="../media/image939.png"/><Relationship Id="rId111" Type="http://schemas.openxmlformats.org/officeDocument/2006/relationships/image" Target="../media/image961.png"/><Relationship Id="rId132" Type="http://schemas.openxmlformats.org/officeDocument/2006/relationships/image" Target="../media/image980.png"/><Relationship Id="rId153" Type="http://schemas.openxmlformats.org/officeDocument/2006/relationships/image" Target="../media/image998.png"/><Relationship Id="rId15" Type="http://schemas.openxmlformats.org/officeDocument/2006/relationships/image" Target="../media/image874.png"/><Relationship Id="rId36" Type="http://schemas.openxmlformats.org/officeDocument/2006/relationships/image" Target="../media/image890.png"/><Relationship Id="rId57" Type="http://schemas.openxmlformats.org/officeDocument/2006/relationships/image" Target="../media/image911.png"/><Relationship Id="rId106" Type="http://schemas.openxmlformats.org/officeDocument/2006/relationships/image" Target="../media/image956.png"/><Relationship Id="rId127" Type="http://schemas.openxmlformats.org/officeDocument/2006/relationships/image" Target="../media/image975.png"/><Relationship Id="rId10" Type="http://schemas.openxmlformats.org/officeDocument/2006/relationships/image" Target="../media/image869.png"/><Relationship Id="rId31" Type="http://schemas.openxmlformats.org/officeDocument/2006/relationships/image" Target="../media/image660.png"/><Relationship Id="rId52" Type="http://schemas.openxmlformats.org/officeDocument/2006/relationships/image" Target="../media/image906.png"/><Relationship Id="rId73" Type="http://schemas.openxmlformats.org/officeDocument/2006/relationships/image" Target="../media/image926.png"/><Relationship Id="rId78" Type="http://schemas.openxmlformats.org/officeDocument/2006/relationships/image" Target="../media/image842.png"/><Relationship Id="rId94" Type="http://schemas.openxmlformats.org/officeDocument/2006/relationships/image" Target="../media/image945.png"/><Relationship Id="rId99" Type="http://schemas.openxmlformats.org/officeDocument/2006/relationships/image" Target="../media/image949.png"/><Relationship Id="rId101" Type="http://schemas.openxmlformats.org/officeDocument/2006/relationships/image" Target="../media/image951.png"/><Relationship Id="rId122" Type="http://schemas.openxmlformats.org/officeDocument/2006/relationships/image" Target="../media/image970.png"/><Relationship Id="rId143" Type="http://schemas.openxmlformats.org/officeDocument/2006/relationships/image" Target="../media/image990.png"/><Relationship Id="rId148" Type="http://schemas.openxmlformats.org/officeDocument/2006/relationships/image" Target="../media/image995.png"/><Relationship Id="rId164" Type="http://schemas.openxmlformats.org/officeDocument/2006/relationships/image" Target="../media/image1007.png"/><Relationship Id="rId4" Type="http://schemas.openxmlformats.org/officeDocument/2006/relationships/image" Target="../media/image864.png"/><Relationship Id="rId9" Type="http://schemas.openxmlformats.org/officeDocument/2006/relationships/image" Target="../media/image868.png"/><Relationship Id="rId26" Type="http://schemas.openxmlformats.org/officeDocument/2006/relationships/image" Target="../media/image883.png"/><Relationship Id="rId47" Type="http://schemas.openxmlformats.org/officeDocument/2006/relationships/image" Target="../media/image901.png"/><Relationship Id="rId68" Type="http://schemas.openxmlformats.org/officeDocument/2006/relationships/image" Target="../media/image921.png"/><Relationship Id="rId89" Type="http://schemas.openxmlformats.org/officeDocument/2006/relationships/image" Target="../media/image940.png"/><Relationship Id="rId112" Type="http://schemas.openxmlformats.org/officeDocument/2006/relationships/image" Target="../media/image962.png"/><Relationship Id="rId133" Type="http://schemas.openxmlformats.org/officeDocument/2006/relationships/image" Target="../media/image981.png"/><Relationship Id="rId154" Type="http://schemas.openxmlformats.org/officeDocument/2006/relationships/image" Target="../media/image999.png"/><Relationship Id="rId16" Type="http://schemas.openxmlformats.org/officeDocument/2006/relationships/image" Target="../media/image875.png"/><Relationship Id="rId37" Type="http://schemas.openxmlformats.org/officeDocument/2006/relationships/image" Target="../media/image891.png"/><Relationship Id="rId58" Type="http://schemas.openxmlformats.org/officeDocument/2006/relationships/image" Target="../media/image912.png"/><Relationship Id="rId79" Type="http://schemas.openxmlformats.org/officeDocument/2006/relationships/image" Target="../media/image533.png"/><Relationship Id="rId102" Type="http://schemas.openxmlformats.org/officeDocument/2006/relationships/image" Target="../media/image952.png"/><Relationship Id="rId123" Type="http://schemas.openxmlformats.org/officeDocument/2006/relationships/image" Target="../media/image971.png"/><Relationship Id="rId144" Type="http://schemas.openxmlformats.org/officeDocument/2006/relationships/image" Target="../media/image991.png"/><Relationship Id="rId90" Type="http://schemas.openxmlformats.org/officeDocument/2006/relationships/image" Target="../media/image941.png"/><Relationship Id="rId165" Type="http://schemas.openxmlformats.org/officeDocument/2006/relationships/image" Target="../media/image1008.png"/><Relationship Id="rId27" Type="http://schemas.openxmlformats.org/officeDocument/2006/relationships/image" Target="../media/image884.png"/><Relationship Id="rId48" Type="http://schemas.openxmlformats.org/officeDocument/2006/relationships/image" Target="../media/image902.png"/><Relationship Id="rId69" Type="http://schemas.openxmlformats.org/officeDocument/2006/relationships/image" Target="../media/image922.png"/><Relationship Id="rId113" Type="http://schemas.openxmlformats.org/officeDocument/2006/relationships/image" Target="../media/image410.png"/><Relationship Id="rId134" Type="http://schemas.openxmlformats.org/officeDocument/2006/relationships/image" Target="../media/image982.png"/><Relationship Id="rId80" Type="http://schemas.openxmlformats.org/officeDocument/2006/relationships/image" Target="../media/image931.png"/><Relationship Id="rId155" Type="http://schemas.openxmlformats.org/officeDocument/2006/relationships/image" Target="../media/image1000.png"/></Relationships>
</file>

<file path=ppt/slides/_rels/slide28.xml.rels><?xml version="1.0" encoding="UTF-8" standalone="yes"?>
<Relationships xmlns="http://schemas.openxmlformats.org/package/2006/relationships"><Relationship Id="rId8" Type="http://schemas.openxmlformats.org/officeDocument/2006/relationships/image" Target="../media/image1012.png"/><Relationship Id="rId3" Type="http://schemas.openxmlformats.org/officeDocument/2006/relationships/hyperlink" Target="https://github.com/cncf/cnf-testbed" TargetMode="External"/><Relationship Id="rId7" Type="http://schemas.openxmlformats.org/officeDocument/2006/relationships/image" Target="../media/image1011.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1010.png"/><Relationship Id="rId11" Type="http://schemas.openxmlformats.org/officeDocument/2006/relationships/image" Target="../media/image1015.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1014.png"/><Relationship Id="rId4" Type="http://schemas.openxmlformats.org/officeDocument/2006/relationships/hyperlink" Target="https://www.packet.com/cnf" TargetMode="External"/><Relationship Id="rId9" Type="http://schemas.openxmlformats.org/officeDocument/2006/relationships/image" Target="../media/image1013.png"/></Relationships>
</file>

<file path=ppt/slides/_rels/slide29.xml.rels><?xml version="1.0" encoding="UTF-8" standalone="yes"?>
<Relationships xmlns="http://schemas.openxmlformats.org/package/2006/relationships"><Relationship Id="rId3" Type="http://schemas.openxmlformats.org/officeDocument/2006/relationships/hyperlink" Target="https://kubecon.io/"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1016.png"/><Relationship Id="rId4" Type="http://schemas.openxmlformats.org/officeDocument/2006/relationships/hyperlink" Target="https://events.linuxfoundation.org/kubecon-cloudnativecon-north-america/"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png"/><Relationship Id="rId21" Type="http://schemas.openxmlformats.org/officeDocument/2006/relationships/image" Target="../media/image63.png"/><Relationship Id="rId34" Type="http://schemas.openxmlformats.org/officeDocument/2006/relationships/image" Target="../media/image76.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png"/><Relationship Id="rId2" Type="http://schemas.openxmlformats.org/officeDocument/2006/relationships/notesSlide" Target="../notesSlides/notesSlide3.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36" Type="http://schemas.openxmlformats.org/officeDocument/2006/relationships/image" Target="../media/image78.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png"/><Relationship Id="rId8" Type="http://schemas.openxmlformats.org/officeDocument/2006/relationships/image" Target="../media/image50.png"/><Relationship Id="rId3" Type="http://schemas.openxmlformats.org/officeDocument/2006/relationships/image" Target="../media/image45.png"/></Relationships>
</file>

<file path=ppt/slides/_rels/slide30.xml.rels><?xml version="1.0" encoding="UTF-8" standalone="yes"?>
<Relationships xmlns="http://schemas.openxmlformats.org/package/2006/relationships"><Relationship Id="rId3" Type="http://schemas.openxmlformats.org/officeDocument/2006/relationships/image" Target="../media/image1017.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1018.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1019.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1021.png"/><Relationship Id="rId4" Type="http://schemas.openxmlformats.org/officeDocument/2006/relationships/image" Target="../media/image1020.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1026.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1025.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1024.png"/><Relationship Id="rId5" Type="http://schemas.openxmlformats.org/officeDocument/2006/relationships/hyperlink" Target="https://www.cncf.io/blog/" TargetMode="External"/><Relationship Id="rId10" Type="http://schemas.openxmlformats.org/officeDocument/2006/relationships/image" Target="../media/image1023.png"/><Relationship Id="rId4" Type="http://schemas.openxmlformats.org/officeDocument/2006/relationships/hyperlink" Target="https://www.cncf.io/community/recorded-events/" TargetMode="External"/><Relationship Id="rId9" Type="http://schemas.openxmlformats.org/officeDocument/2006/relationships/image" Target="../media/image1022.png"/></Relationships>
</file>

<file path=ppt/slides/_rels/slide34.xml.rels><?xml version="1.0" encoding="UTF-8" standalone="yes"?>
<Relationships xmlns="http://schemas.openxmlformats.org/package/2006/relationships"><Relationship Id="rId8" Type="http://schemas.openxmlformats.org/officeDocument/2006/relationships/image" Target="../media/image1029.png"/><Relationship Id="rId3" Type="http://schemas.openxmlformats.org/officeDocument/2006/relationships/hyperlink" Target="https://www.cncf.io/people/ambassadors/" TargetMode="External"/><Relationship Id="rId7" Type="http://schemas.openxmlformats.org/officeDocument/2006/relationships/image" Target="../media/image1028.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1027.png"/><Relationship Id="rId5" Type="http://schemas.openxmlformats.org/officeDocument/2006/relationships/hyperlink" Target="https://www.linuxfoundation.org/membership/" TargetMode="External"/><Relationship Id="rId10" Type="http://schemas.openxmlformats.org/officeDocument/2006/relationships/image" Target="../media/image1022.png"/><Relationship Id="rId4" Type="http://schemas.openxmlformats.org/officeDocument/2006/relationships/hyperlink" Target="https://kubernetes.io/partners/" TargetMode="External"/><Relationship Id="rId9" Type="http://schemas.openxmlformats.org/officeDocument/2006/relationships/image" Target="../media/image1030.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1033.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1032.png"/><Relationship Id="rId17" Type="http://schemas.openxmlformats.org/officeDocument/2006/relationships/image" Target="../media/image1037.png"/><Relationship Id="rId2" Type="http://schemas.openxmlformats.org/officeDocument/2006/relationships/notesSlide" Target="../notesSlides/notesSlide35.xml"/><Relationship Id="rId16" Type="http://schemas.openxmlformats.org/officeDocument/2006/relationships/image" Target="../media/image1036.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1031.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1035.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10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1038.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1039.png"/></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1040.png"/></Relationships>
</file>

<file path=ppt/slides/_rels/slide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1042.png"/><Relationship Id="rId4" Type="http://schemas.openxmlformats.org/officeDocument/2006/relationships/hyperlink" Target="https://www.cncf.io/people/end-user-commun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43.png"/><Relationship Id="rId7" Type="http://schemas.openxmlformats.org/officeDocument/2006/relationships/image" Target="../media/image1047.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1046.png"/><Relationship Id="rId5" Type="http://schemas.openxmlformats.org/officeDocument/2006/relationships/image" Target="../media/image1045.png"/><Relationship Id="rId4" Type="http://schemas.openxmlformats.org/officeDocument/2006/relationships/image" Target="../media/image1044.png"/></Relationships>
</file>

<file path=ppt/slides/_rels/slide43.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1048.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49.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01.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105.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hyperlink" Target="https://12factor.net/" TargetMode="External"/><Relationship Id="rId7"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50.png"/></Relationships>
</file>

<file path=ppt/slides/_rels/slide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9.png"/><Relationship Id="rId7"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1051.png"/><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52.png"/><Relationship Id="rId7"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g"/><Relationship Id="rId9" Type="http://schemas.openxmlformats.org/officeDocument/2006/relationships/image" Target="../media/image105.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8.jpg"/><Relationship Id="rId7"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53.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1054.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1055.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056.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60.xml.rels><?xml version="1.0" encoding="UTF-8" standalone="yes"?>
<Relationships xmlns="http://schemas.openxmlformats.org/package/2006/relationships"><Relationship Id="rId3" Type="http://schemas.openxmlformats.org/officeDocument/2006/relationships/image" Target="../media/image1057.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1058.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62.xml"/><Relationship Id="rId1" Type="http://schemas.openxmlformats.org/officeDocument/2006/relationships/slideLayout" Target="../slideLayouts/slideLayout48.xml"/><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1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371" name="Google Shape;371;p17"/>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126395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最终用户社区有140</a:t>
            </a:r>
            <a:r>
              <a:rPr lang="zh-CN" altLang="en-US" dirty="0"/>
              <a:t>多</a:t>
            </a:r>
            <a:r>
              <a:rPr lang="en-US" altLang="zh-CN" dirty="0"/>
              <a:t>家公司</a:t>
            </a:r>
            <a:endParaRPr b="0" i="0" u="none" strike="noStrike" cap="none" dirty="0">
              <a:solidFill>
                <a:srgbClr val="FFFFFF"/>
              </a:solidFill>
              <a:latin typeface="Helvetica Neue"/>
              <a:ea typeface="Helvetica Neue"/>
              <a:cs typeface="Helvetica Neue"/>
              <a:sym typeface="Helvetica Neue"/>
            </a:endParaRPr>
          </a:p>
        </p:txBody>
      </p:sp>
      <p:sp>
        <p:nvSpPr>
          <p:cNvPr id="425" name="Google Shape;425;p19"/>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12 non-public members</a:t>
            </a:r>
            <a:endParaRPr sz="1100" i="1"/>
          </a:p>
        </p:txBody>
      </p:sp>
      <p:pic>
        <p:nvPicPr>
          <p:cNvPr id="426" name="Google Shape;426;p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643584" y="1382566"/>
            <a:ext cx="398400" cy="236700"/>
          </a:xfrm>
          <a:prstGeom prst="rect">
            <a:avLst/>
          </a:prstGeom>
          <a:noFill/>
          <a:ln>
            <a:noFill/>
          </a:ln>
        </p:spPr>
      </p:pic>
      <p:pic>
        <p:nvPicPr>
          <p:cNvPr id="427" name="Google Shape;427;p1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738760" y="1697823"/>
            <a:ext cx="487500" cy="289800"/>
          </a:xfrm>
          <a:prstGeom prst="rect">
            <a:avLst/>
          </a:prstGeom>
          <a:noFill/>
          <a:ln>
            <a:noFill/>
          </a:ln>
        </p:spPr>
      </p:pic>
      <p:pic>
        <p:nvPicPr>
          <p:cNvPr id="428" name="Google Shape;428;p1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54363" y="4295154"/>
            <a:ext cx="724200" cy="186190"/>
          </a:xfrm>
          <a:prstGeom prst="rect">
            <a:avLst/>
          </a:prstGeom>
          <a:noFill/>
          <a:ln>
            <a:noFill/>
          </a:ln>
        </p:spPr>
      </p:pic>
      <p:pic>
        <p:nvPicPr>
          <p:cNvPr id="429" name="Google Shape;429;p19"/>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46647" y="2532769"/>
            <a:ext cx="438475" cy="260805"/>
          </a:xfrm>
          <a:prstGeom prst="rect">
            <a:avLst/>
          </a:prstGeom>
          <a:noFill/>
          <a:ln>
            <a:noFill/>
          </a:ln>
        </p:spPr>
      </p:pic>
      <p:pic>
        <p:nvPicPr>
          <p:cNvPr id="430" name="Google Shape;430;p1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082112" y="4151875"/>
            <a:ext cx="487465" cy="472750"/>
          </a:xfrm>
          <a:prstGeom prst="rect">
            <a:avLst/>
          </a:prstGeom>
          <a:noFill/>
          <a:ln>
            <a:noFill/>
          </a:ln>
        </p:spPr>
      </p:pic>
      <p:pic>
        <p:nvPicPr>
          <p:cNvPr id="431" name="Google Shape;431;p1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028950" y="4248268"/>
            <a:ext cx="363750" cy="279963"/>
          </a:xfrm>
          <a:prstGeom prst="rect">
            <a:avLst/>
          </a:prstGeom>
          <a:noFill/>
          <a:ln>
            <a:noFill/>
          </a:ln>
        </p:spPr>
      </p:pic>
      <p:pic>
        <p:nvPicPr>
          <p:cNvPr id="432" name="Google Shape;432;p19"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557801" y="4307465"/>
            <a:ext cx="724200" cy="161569"/>
          </a:xfrm>
          <a:prstGeom prst="rect">
            <a:avLst/>
          </a:prstGeom>
          <a:noFill/>
          <a:ln>
            <a:noFill/>
          </a:ln>
        </p:spPr>
      </p:pic>
      <p:pic>
        <p:nvPicPr>
          <p:cNvPr id="433" name="Google Shape;433;p19"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647766" y="3899319"/>
            <a:ext cx="724200" cy="186000"/>
          </a:xfrm>
          <a:prstGeom prst="rect">
            <a:avLst/>
          </a:prstGeom>
          <a:noFill/>
          <a:ln>
            <a:noFill/>
          </a:ln>
        </p:spPr>
      </p:pic>
      <p:pic>
        <p:nvPicPr>
          <p:cNvPr id="434" name="Google Shape;434;p1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030" y="3447948"/>
            <a:ext cx="621000" cy="111761"/>
          </a:xfrm>
          <a:prstGeom prst="rect">
            <a:avLst/>
          </a:prstGeom>
          <a:noFill/>
          <a:ln>
            <a:noFill/>
          </a:ln>
        </p:spPr>
      </p:pic>
      <p:pic>
        <p:nvPicPr>
          <p:cNvPr id="435" name="Google Shape;435;p1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569259" y="2989340"/>
            <a:ext cx="487451" cy="164372"/>
          </a:xfrm>
          <a:prstGeom prst="rect">
            <a:avLst/>
          </a:prstGeom>
          <a:noFill/>
          <a:ln>
            <a:noFill/>
          </a:ln>
        </p:spPr>
      </p:pic>
      <p:pic>
        <p:nvPicPr>
          <p:cNvPr id="436" name="Google Shape;436;p1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131143" y="2934662"/>
            <a:ext cx="403200" cy="273727"/>
          </a:xfrm>
          <a:prstGeom prst="rect">
            <a:avLst/>
          </a:prstGeom>
          <a:noFill/>
          <a:ln>
            <a:noFill/>
          </a:ln>
        </p:spPr>
      </p:pic>
      <p:pic>
        <p:nvPicPr>
          <p:cNvPr id="437" name="Google Shape;437;p19"/>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943911" y="2184467"/>
            <a:ext cx="487500" cy="173961"/>
          </a:xfrm>
          <a:prstGeom prst="rect">
            <a:avLst/>
          </a:prstGeom>
          <a:noFill/>
          <a:ln>
            <a:noFill/>
          </a:ln>
        </p:spPr>
      </p:pic>
      <p:pic>
        <p:nvPicPr>
          <p:cNvPr id="438" name="Google Shape;438;p19"/>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1349721" y="2185819"/>
            <a:ext cx="487500" cy="171258"/>
          </a:xfrm>
          <a:prstGeom prst="rect">
            <a:avLst/>
          </a:prstGeom>
          <a:noFill/>
          <a:ln>
            <a:noFill/>
          </a:ln>
        </p:spPr>
      </p:pic>
      <p:pic>
        <p:nvPicPr>
          <p:cNvPr id="439" name="Google Shape;439;p1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308537" y="3414102"/>
            <a:ext cx="549900" cy="179452"/>
          </a:xfrm>
          <a:prstGeom prst="rect">
            <a:avLst/>
          </a:prstGeom>
          <a:noFill/>
          <a:ln>
            <a:noFill/>
          </a:ln>
        </p:spPr>
      </p:pic>
      <p:pic>
        <p:nvPicPr>
          <p:cNvPr id="440" name="Google Shape;440;p1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532388" y="4317254"/>
            <a:ext cx="549900" cy="141991"/>
          </a:xfrm>
          <a:prstGeom prst="rect">
            <a:avLst/>
          </a:prstGeom>
          <a:noFill/>
          <a:ln>
            <a:noFill/>
          </a:ln>
        </p:spPr>
      </p:pic>
      <p:pic>
        <p:nvPicPr>
          <p:cNvPr id="441" name="Google Shape;441;p19"/>
          <p:cNvPicPr preferRelativeResize="0"/>
          <p:nvPr/>
        </p:nvPicPr>
        <p:blipFill rotWithShape="1">
          <a:blip r:embed="rId18" cstate="print">
            <a:alphaModFix/>
            <a:extLst>
              <a:ext uri="{28A0092B-C50C-407E-A947-70E740481C1C}">
                <a14:useLocalDpi xmlns:a14="http://schemas.microsoft.com/office/drawing/2010/main"/>
              </a:ext>
            </a:extLst>
          </a:blip>
          <a:srcRect r="-725"/>
          <a:stretch/>
        </p:blipFill>
        <p:spPr>
          <a:xfrm>
            <a:off x="5324536" y="1432681"/>
            <a:ext cx="438475" cy="136471"/>
          </a:xfrm>
          <a:prstGeom prst="rect">
            <a:avLst/>
          </a:prstGeom>
          <a:noFill/>
          <a:ln>
            <a:noFill/>
          </a:ln>
        </p:spPr>
      </p:pic>
      <p:pic>
        <p:nvPicPr>
          <p:cNvPr id="442" name="Google Shape;442;p1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085350" y="2551847"/>
            <a:ext cx="487500" cy="222649"/>
          </a:xfrm>
          <a:prstGeom prst="rect">
            <a:avLst/>
          </a:prstGeom>
          <a:noFill/>
          <a:ln>
            <a:noFill/>
          </a:ln>
        </p:spPr>
      </p:pic>
      <p:pic>
        <p:nvPicPr>
          <p:cNvPr id="443" name="Google Shape;443;p1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61336" y="2995958"/>
            <a:ext cx="487500" cy="151136"/>
          </a:xfrm>
          <a:prstGeom prst="rect">
            <a:avLst/>
          </a:prstGeom>
          <a:noFill/>
          <a:ln>
            <a:noFill/>
          </a:ln>
        </p:spPr>
      </p:pic>
      <p:pic>
        <p:nvPicPr>
          <p:cNvPr id="444" name="Google Shape;444;p1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966555" y="3426224"/>
            <a:ext cx="578425" cy="155208"/>
          </a:xfrm>
          <a:prstGeom prst="rect">
            <a:avLst/>
          </a:prstGeom>
          <a:noFill/>
          <a:ln>
            <a:noFill/>
          </a:ln>
        </p:spPr>
      </p:pic>
      <p:pic>
        <p:nvPicPr>
          <p:cNvPr id="445" name="Google Shape;445;p1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723151" y="3012350"/>
            <a:ext cx="657300" cy="118352"/>
          </a:xfrm>
          <a:prstGeom prst="rect">
            <a:avLst/>
          </a:prstGeom>
          <a:noFill/>
          <a:ln>
            <a:noFill/>
          </a:ln>
        </p:spPr>
      </p:pic>
      <p:pic>
        <p:nvPicPr>
          <p:cNvPr id="446" name="Google Shape;446;p1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415900" y="3292185"/>
            <a:ext cx="487478" cy="423286"/>
          </a:xfrm>
          <a:prstGeom prst="rect">
            <a:avLst/>
          </a:prstGeom>
          <a:noFill/>
          <a:ln>
            <a:noFill/>
          </a:ln>
        </p:spPr>
      </p:pic>
      <p:pic>
        <p:nvPicPr>
          <p:cNvPr id="447" name="Google Shape;447;p1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538101" y="2116665"/>
            <a:ext cx="403200" cy="309565"/>
          </a:xfrm>
          <a:prstGeom prst="rect">
            <a:avLst/>
          </a:prstGeom>
          <a:noFill/>
          <a:ln>
            <a:noFill/>
          </a:ln>
        </p:spPr>
      </p:pic>
      <p:pic>
        <p:nvPicPr>
          <p:cNvPr id="448" name="Google Shape;448;p1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751841" y="3430391"/>
            <a:ext cx="487450" cy="146873"/>
          </a:xfrm>
          <a:prstGeom prst="rect">
            <a:avLst/>
          </a:prstGeom>
          <a:noFill/>
          <a:ln>
            <a:noFill/>
          </a:ln>
        </p:spPr>
      </p:pic>
      <p:pic>
        <p:nvPicPr>
          <p:cNvPr id="449" name="Google Shape;449;p1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7763" y="3923568"/>
            <a:ext cx="549900" cy="137503"/>
          </a:xfrm>
          <a:prstGeom prst="rect">
            <a:avLst/>
          </a:prstGeom>
          <a:noFill/>
          <a:ln>
            <a:noFill/>
          </a:ln>
        </p:spPr>
      </p:pic>
      <p:pic>
        <p:nvPicPr>
          <p:cNvPr id="450" name="Google Shape;450;p1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926810" y="1426078"/>
            <a:ext cx="487476" cy="149677"/>
          </a:xfrm>
          <a:prstGeom prst="rect">
            <a:avLst/>
          </a:prstGeom>
          <a:noFill/>
          <a:ln>
            <a:noFill/>
          </a:ln>
        </p:spPr>
      </p:pic>
      <p:pic>
        <p:nvPicPr>
          <p:cNvPr id="451" name="Google Shape;451;p1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2338326" y="1752541"/>
            <a:ext cx="487500" cy="180363"/>
          </a:xfrm>
          <a:prstGeom prst="rect">
            <a:avLst/>
          </a:prstGeom>
          <a:noFill/>
          <a:ln>
            <a:noFill/>
          </a:ln>
        </p:spPr>
      </p:pic>
      <p:pic>
        <p:nvPicPr>
          <p:cNvPr id="452" name="Google Shape;452;p1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421931" y="3922598"/>
            <a:ext cx="778500" cy="139443"/>
          </a:xfrm>
          <a:prstGeom prst="rect">
            <a:avLst/>
          </a:prstGeom>
          <a:noFill/>
          <a:ln>
            <a:noFill/>
          </a:ln>
        </p:spPr>
      </p:pic>
      <p:pic>
        <p:nvPicPr>
          <p:cNvPr id="453" name="Google Shape;453;p1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819965" y="4291168"/>
            <a:ext cx="487449" cy="194162"/>
          </a:xfrm>
          <a:prstGeom prst="rect">
            <a:avLst/>
          </a:prstGeom>
          <a:noFill/>
          <a:ln>
            <a:noFill/>
          </a:ln>
        </p:spPr>
      </p:pic>
      <p:pic>
        <p:nvPicPr>
          <p:cNvPr id="454" name="Google Shape;454;p19"/>
          <p:cNvPicPr preferRelativeResize="0"/>
          <p:nvPr/>
        </p:nvPicPr>
        <p:blipFill rotWithShape="1">
          <a:blip r:embed="rId31" cstate="print">
            <a:alphaModFix/>
            <a:extLst>
              <a:ext uri="{28A0092B-C50C-407E-A947-70E740481C1C}">
                <a14:useLocalDpi xmlns:a14="http://schemas.microsoft.com/office/drawing/2010/main"/>
              </a:ext>
            </a:extLst>
          </a:blip>
          <a:srcRect l="16811" t="17367" r="15725" b="16847"/>
          <a:stretch/>
        </p:blipFill>
        <p:spPr>
          <a:xfrm>
            <a:off x="5137644" y="2879974"/>
            <a:ext cx="324750" cy="383103"/>
          </a:xfrm>
          <a:prstGeom prst="rect">
            <a:avLst/>
          </a:prstGeom>
          <a:noFill/>
          <a:ln>
            <a:noFill/>
          </a:ln>
        </p:spPr>
      </p:pic>
      <p:pic>
        <p:nvPicPr>
          <p:cNvPr id="455" name="Google Shape;455;p1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133925" y="4310299"/>
            <a:ext cx="697800" cy="155902"/>
          </a:xfrm>
          <a:prstGeom prst="rect">
            <a:avLst/>
          </a:prstGeom>
          <a:noFill/>
          <a:ln>
            <a:noFill/>
          </a:ln>
        </p:spPr>
      </p:pic>
      <p:pic>
        <p:nvPicPr>
          <p:cNvPr id="456" name="Google Shape;456;p1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651528" y="3008362"/>
            <a:ext cx="621000" cy="126327"/>
          </a:xfrm>
          <a:prstGeom prst="rect">
            <a:avLst/>
          </a:prstGeom>
          <a:noFill/>
          <a:ln>
            <a:noFill/>
          </a:ln>
        </p:spPr>
      </p:pic>
      <p:pic>
        <p:nvPicPr>
          <p:cNvPr id="457" name="Google Shape;457;p1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97500" y="4303129"/>
            <a:ext cx="778500" cy="170240"/>
          </a:xfrm>
          <a:prstGeom prst="rect">
            <a:avLst/>
          </a:prstGeom>
          <a:noFill/>
          <a:ln>
            <a:noFill/>
          </a:ln>
        </p:spPr>
      </p:pic>
      <p:pic>
        <p:nvPicPr>
          <p:cNvPr id="458" name="Google Shape;458;p1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812648" y="1410082"/>
            <a:ext cx="549900" cy="181669"/>
          </a:xfrm>
          <a:prstGeom prst="rect">
            <a:avLst/>
          </a:prstGeom>
          <a:noFill/>
          <a:ln>
            <a:noFill/>
          </a:ln>
        </p:spPr>
      </p:pic>
      <p:pic>
        <p:nvPicPr>
          <p:cNvPr id="459" name="Google Shape;459;p19"/>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78012" y="3359134"/>
            <a:ext cx="403200" cy="289388"/>
          </a:xfrm>
          <a:prstGeom prst="rect">
            <a:avLst/>
          </a:prstGeom>
          <a:noFill/>
          <a:ln>
            <a:noFill/>
          </a:ln>
        </p:spPr>
      </p:pic>
      <p:pic>
        <p:nvPicPr>
          <p:cNvPr id="460" name="Google Shape;460;p19"/>
          <p:cNvPicPr preferRelativeResize="0"/>
          <p:nvPr/>
        </p:nvPicPr>
        <p:blipFill>
          <a:blip r:embed="rId37">
            <a:alphaModFix/>
          </a:blip>
          <a:stretch>
            <a:fillRect/>
          </a:stretch>
        </p:blipFill>
        <p:spPr>
          <a:xfrm>
            <a:off x="1126387" y="4315051"/>
            <a:ext cx="757150" cy="146397"/>
          </a:xfrm>
          <a:prstGeom prst="rect">
            <a:avLst/>
          </a:prstGeom>
          <a:noFill/>
          <a:ln>
            <a:noFill/>
          </a:ln>
        </p:spPr>
      </p:pic>
      <p:pic>
        <p:nvPicPr>
          <p:cNvPr id="461" name="Google Shape;461;p1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602632" y="1720720"/>
            <a:ext cx="398400" cy="244005"/>
          </a:xfrm>
          <a:prstGeom prst="rect">
            <a:avLst/>
          </a:prstGeom>
          <a:noFill/>
          <a:ln>
            <a:noFill/>
          </a:ln>
        </p:spPr>
      </p:pic>
      <p:pic>
        <p:nvPicPr>
          <p:cNvPr id="462" name="Google Shape;462;p1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076585" y="1399090"/>
            <a:ext cx="403200" cy="203653"/>
          </a:xfrm>
          <a:prstGeom prst="rect">
            <a:avLst/>
          </a:prstGeom>
          <a:noFill/>
          <a:ln>
            <a:noFill/>
          </a:ln>
        </p:spPr>
      </p:pic>
      <p:pic>
        <p:nvPicPr>
          <p:cNvPr id="463" name="Google Shape;463;p1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901588" y="1759921"/>
            <a:ext cx="621000" cy="165604"/>
          </a:xfrm>
          <a:prstGeom prst="rect">
            <a:avLst/>
          </a:prstGeom>
          <a:noFill/>
          <a:ln>
            <a:noFill/>
          </a:ln>
        </p:spPr>
      </p:pic>
      <p:pic>
        <p:nvPicPr>
          <p:cNvPr id="464" name="Google Shape;464;p1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 y="2191207"/>
            <a:ext cx="697800" cy="160483"/>
          </a:xfrm>
          <a:prstGeom prst="rect">
            <a:avLst/>
          </a:prstGeom>
          <a:noFill/>
          <a:ln>
            <a:noFill/>
          </a:ln>
        </p:spPr>
      </p:pic>
      <p:pic>
        <p:nvPicPr>
          <p:cNvPr id="465" name="Google Shape;465;p1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938359" y="3437663"/>
            <a:ext cx="778500" cy="132329"/>
          </a:xfrm>
          <a:prstGeom prst="rect">
            <a:avLst/>
          </a:prstGeom>
          <a:noFill/>
          <a:ln>
            <a:noFill/>
          </a:ln>
        </p:spPr>
      </p:pic>
      <p:pic>
        <p:nvPicPr>
          <p:cNvPr id="466" name="Google Shape;466;p1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132237" y="3932556"/>
            <a:ext cx="578425" cy="119526"/>
          </a:xfrm>
          <a:prstGeom prst="rect">
            <a:avLst/>
          </a:prstGeom>
          <a:noFill/>
          <a:ln>
            <a:noFill/>
          </a:ln>
        </p:spPr>
      </p:pic>
      <p:pic>
        <p:nvPicPr>
          <p:cNvPr id="467" name="Google Shape;467;p1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460286" y="2559607"/>
            <a:ext cx="549900" cy="207128"/>
          </a:xfrm>
          <a:prstGeom prst="rect">
            <a:avLst/>
          </a:prstGeom>
          <a:noFill/>
          <a:ln>
            <a:noFill/>
          </a:ln>
        </p:spPr>
      </p:pic>
      <p:pic>
        <p:nvPicPr>
          <p:cNvPr id="468" name="Google Shape;468;p1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578008" y="3829295"/>
            <a:ext cx="438600" cy="326049"/>
          </a:xfrm>
          <a:prstGeom prst="rect">
            <a:avLst/>
          </a:prstGeom>
          <a:noFill/>
          <a:ln>
            <a:noFill/>
          </a:ln>
        </p:spPr>
      </p:pic>
      <p:pic>
        <p:nvPicPr>
          <p:cNvPr id="469" name="Google Shape;469;p19" descr="C1_Core_NG_RGB_R-01.png"/>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0525" y="1410316"/>
            <a:ext cx="438600" cy="181200"/>
          </a:xfrm>
          <a:prstGeom prst="rect">
            <a:avLst/>
          </a:prstGeom>
          <a:noFill/>
          <a:ln>
            <a:noFill/>
          </a:ln>
        </p:spPr>
      </p:pic>
      <p:pic>
        <p:nvPicPr>
          <p:cNvPr id="470" name="Google Shape;470;p1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557789" y="966513"/>
            <a:ext cx="549900" cy="327097"/>
          </a:xfrm>
          <a:prstGeom prst="rect">
            <a:avLst/>
          </a:prstGeom>
          <a:noFill/>
          <a:ln>
            <a:noFill/>
          </a:ln>
        </p:spPr>
      </p:pic>
      <p:pic>
        <p:nvPicPr>
          <p:cNvPr id="471" name="Google Shape;471;p1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8575" y="1020383"/>
            <a:ext cx="324750" cy="219357"/>
          </a:xfrm>
          <a:prstGeom prst="rect">
            <a:avLst/>
          </a:prstGeom>
          <a:noFill/>
          <a:ln>
            <a:noFill/>
          </a:ln>
        </p:spPr>
      </p:pic>
      <p:pic>
        <p:nvPicPr>
          <p:cNvPr id="472" name="Google Shape;472;p1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187449" y="1044109"/>
            <a:ext cx="324751" cy="171906"/>
          </a:xfrm>
          <a:prstGeom prst="rect">
            <a:avLst/>
          </a:prstGeom>
          <a:noFill/>
          <a:ln>
            <a:noFill/>
          </a:ln>
        </p:spPr>
      </p:pic>
      <p:pic>
        <p:nvPicPr>
          <p:cNvPr id="473" name="Google Shape;473;p1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737404" y="1084583"/>
            <a:ext cx="620975" cy="90957"/>
          </a:xfrm>
          <a:prstGeom prst="rect">
            <a:avLst/>
          </a:prstGeom>
          <a:noFill/>
          <a:ln>
            <a:noFill/>
          </a:ln>
        </p:spPr>
      </p:pic>
      <p:pic>
        <p:nvPicPr>
          <p:cNvPr id="474" name="Google Shape;474;p1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068884" y="980770"/>
            <a:ext cx="487475" cy="298583"/>
          </a:xfrm>
          <a:prstGeom prst="rect">
            <a:avLst/>
          </a:prstGeom>
          <a:noFill/>
          <a:ln>
            <a:noFill/>
          </a:ln>
        </p:spPr>
      </p:pic>
      <p:pic>
        <p:nvPicPr>
          <p:cNvPr id="475" name="Google Shape;475;p1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591959" y="1054501"/>
            <a:ext cx="487500" cy="151122"/>
          </a:xfrm>
          <a:prstGeom prst="rect">
            <a:avLst/>
          </a:prstGeom>
          <a:noFill/>
          <a:ln>
            <a:noFill/>
          </a:ln>
        </p:spPr>
      </p:pic>
      <p:pic>
        <p:nvPicPr>
          <p:cNvPr id="476" name="Google Shape;476;p1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000344" y="1068446"/>
            <a:ext cx="657300" cy="123232"/>
          </a:xfrm>
          <a:prstGeom prst="rect">
            <a:avLst/>
          </a:prstGeom>
          <a:noFill/>
          <a:ln>
            <a:noFill/>
          </a:ln>
        </p:spPr>
      </p:pic>
      <p:pic>
        <p:nvPicPr>
          <p:cNvPr id="477" name="Google Shape;477;p1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62924" y="1406734"/>
            <a:ext cx="621000" cy="188365"/>
          </a:xfrm>
          <a:prstGeom prst="rect">
            <a:avLst/>
          </a:prstGeom>
          <a:noFill/>
          <a:ln>
            <a:noFill/>
          </a:ln>
        </p:spPr>
      </p:pic>
      <p:pic>
        <p:nvPicPr>
          <p:cNvPr id="478" name="Google Shape;478;p1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635058" y="973837"/>
            <a:ext cx="268496" cy="312451"/>
          </a:xfrm>
          <a:prstGeom prst="rect">
            <a:avLst/>
          </a:prstGeom>
          <a:noFill/>
          <a:ln>
            <a:noFill/>
          </a:ln>
        </p:spPr>
      </p:pic>
      <p:pic>
        <p:nvPicPr>
          <p:cNvPr id="479" name="Google Shape;479;p1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005398" y="992582"/>
            <a:ext cx="549900" cy="274960"/>
          </a:xfrm>
          <a:prstGeom prst="rect">
            <a:avLst/>
          </a:prstGeom>
          <a:noFill/>
          <a:ln>
            <a:noFill/>
          </a:ln>
        </p:spPr>
      </p:pic>
      <p:pic>
        <p:nvPicPr>
          <p:cNvPr id="480" name="Google Shape;480;p19"/>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3037828" y="3889755"/>
            <a:ext cx="268475" cy="205128"/>
          </a:xfrm>
          <a:prstGeom prst="rect">
            <a:avLst/>
          </a:prstGeom>
          <a:noFill/>
          <a:ln>
            <a:noFill/>
          </a:ln>
        </p:spPr>
      </p:pic>
      <p:pic>
        <p:nvPicPr>
          <p:cNvPr id="481" name="Google Shape;481;p1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14887" y="1442079"/>
            <a:ext cx="657300" cy="117675"/>
          </a:xfrm>
          <a:prstGeom prst="rect">
            <a:avLst/>
          </a:prstGeom>
          <a:noFill/>
          <a:ln>
            <a:noFill/>
          </a:ln>
        </p:spPr>
      </p:pic>
      <p:pic>
        <p:nvPicPr>
          <p:cNvPr id="482" name="Google Shape;482;p1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047991" y="2103106"/>
            <a:ext cx="549900" cy="336683"/>
          </a:xfrm>
          <a:prstGeom prst="rect">
            <a:avLst/>
          </a:prstGeom>
          <a:noFill/>
          <a:ln>
            <a:noFill/>
          </a:ln>
        </p:spPr>
      </p:pic>
      <p:pic>
        <p:nvPicPr>
          <p:cNvPr id="483" name="Google Shape;483;p19"/>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3194246" y="2962005"/>
            <a:ext cx="268475" cy="219042"/>
          </a:xfrm>
          <a:prstGeom prst="rect">
            <a:avLst/>
          </a:prstGeom>
          <a:noFill/>
          <a:ln>
            <a:noFill/>
          </a:ln>
        </p:spPr>
      </p:pic>
      <p:pic>
        <p:nvPicPr>
          <p:cNvPr id="484" name="Google Shape;484;p1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919765" y="1750923"/>
            <a:ext cx="487450" cy="183600"/>
          </a:xfrm>
          <a:prstGeom prst="rect">
            <a:avLst/>
          </a:prstGeom>
          <a:noFill/>
          <a:ln>
            <a:noFill/>
          </a:ln>
        </p:spPr>
      </p:pic>
      <p:pic>
        <p:nvPicPr>
          <p:cNvPr id="485" name="Google Shape;485;p1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144943" y="1660848"/>
            <a:ext cx="363750" cy="363750"/>
          </a:xfrm>
          <a:prstGeom prst="rect">
            <a:avLst/>
          </a:prstGeom>
          <a:noFill/>
          <a:ln>
            <a:noFill/>
          </a:ln>
        </p:spPr>
      </p:pic>
      <p:pic>
        <p:nvPicPr>
          <p:cNvPr id="486" name="Google Shape;486;p1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14647" y="1715568"/>
            <a:ext cx="778500" cy="254310"/>
          </a:xfrm>
          <a:prstGeom prst="rect">
            <a:avLst/>
          </a:prstGeom>
          <a:noFill/>
          <a:ln>
            <a:noFill/>
          </a:ln>
        </p:spPr>
      </p:pic>
      <p:pic>
        <p:nvPicPr>
          <p:cNvPr id="487" name="Google Shape;487;p1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2161373" y="1424550"/>
            <a:ext cx="487475" cy="152732"/>
          </a:xfrm>
          <a:prstGeom prst="rect">
            <a:avLst/>
          </a:prstGeom>
          <a:noFill/>
          <a:ln>
            <a:noFill/>
          </a:ln>
        </p:spPr>
      </p:pic>
      <p:pic>
        <p:nvPicPr>
          <p:cNvPr id="488" name="Google Shape;488;p1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500367" y="3941007"/>
            <a:ext cx="962012" cy="102625"/>
          </a:xfrm>
          <a:prstGeom prst="rect">
            <a:avLst/>
          </a:prstGeom>
          <a:noFill/>
          <a:ln>
            <a:noFill/>
          </a:ln>
        </p:spPr>
      </p:pic>
      <p:pic>
        <p:nvPicPr>
          <p:cNvPr id="489" name="Google Shape;489;p1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526347" y="1346779"/>
            <a:ext cx="324740" cy="308275"/>
          </a:xfrm>
          <a:prstGeom prst="rect">
            <a:avLst/>
          </a:prstGeom>
          <a:noFill/>
          <a:ln>
            <a:noFill/>
          </a:ln>
        </p:spPr>
      </p:pic>
      <p:pic>
        <p:nvPicPr>
          <p:cNvPr id="490" name="Google Shape;490;p1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578086" y="1438814"/>
            <a:ext cx="621000" cy="124204"/>
          </a:xfrm>
          <a:prstGeom prst="rect">
            <a:avLst/>
          </a:prstGeom>
          <a:noFill/>
          <a:ln>
            <a:noFill/>
          </a:ln>
        </p:spPr>
      </p:pic>
      <p:pic>
        <p:nvPicPr>
          <p:cNvPr id="491" name="Google Shape;491;p1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2281238" y="3025668"/>
            <a:ext cx="724200" cy="91716"/>
          </a:xfrm>
          <a:prstGeom prst="rect">
            <a:avLst/>
          </a:prstGeom>
          <a:noFill/>
          <a:ln>
            <a:noFill/>
          </a:ln>
        </p:spPr>
      </p:pic>
      <p:pic>
        <p:nvPicPr>
          <p:cNvPr id="492" name="Google Shape;492;p1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301224" y="3905387"/>
            <a:ext cx="620975" cy="173865"/>
          </a:xfrm>
          <a:prstGeom prst="rect">
            <a:avLst/>
          </a:prstGeom>
          <a:noFill/>
          <a:ln>
            <a:noFill/>
          </a:ln>
        </p:spPr>
      </p:pic>
      <p:pic>
        <p:nvPicPr>
          <p:cNvPr id="493" name="Google Shape;493;p1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0808" y="1783603"/>
            <a:ext cx="549900" cy="118240"/>
          </a:xfrm>
          <a:prstGeom prst="rect">
            <a:avLst/>
          </a:prstGeom>
          <a:noFill/>
          <a:ln>
            <a:noFill/>
          </a:ln>
        </p:spPr>
      </p:pic>
      <p:pic>
        <p:nvPicPr>
          <p:cNvPr id="494" name="Google Shape;494;p1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320199" y="1766556"/>
            <a:ext cx="487450" cy="152334"/>
          </a:xfrm>
          <a:prstGeom prst="rect">
            <a:avLst/>
          </a:prstGeom>
          <a:noFill/>
          <a:ln>
            <a:noFill/>
          </a:ln>
        </p:spPr>
      </p:pic>
      <p:pic>
        <p:nvPicPr>
          <p:cNvPr id="495" name="Google Shape;495;p19"/>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2549356" y="3377080"/>
            <a:ext cx="724199" cy="253495"/>
          </a:xfrm>
          <a:prstGeom prst="rect">
            <a:avLst/>
          </a:prstGeom>
          <a:noFill/>
          <a:ln>
            <a:noFill/>
          </a:ln>
        </p:spPr>
      </p:pic>
      <p:pic>
        <p:nvPicPr>
          <p:cNvPr id="496" name="Google Shape;496;p1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599219" y="3903968"/>
            <a:ext cx="403200" cy="176702"/>
          </a:xfrm>
          <a:prstGeom prst="rect">
            <a:avLst/>
          </a:prstGeom>
          <a:noFill/>
          <a:ln>
            <a:noFill/>
          </a:ln>
        </p:spPr>
      </p:pic>
      <p:pic>
        <p:nvPicPr>
          <p:cNvPr id="497" name="Google Shape;497;p1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8564" y="3019187"/>
            <a:ext cx="697800" cy="104677"/>
          </a:xfrm>
          <a:prstGeom prst="rect">
            <a:avLst/>
          </a:prstGeom>
          <a:noFill/>
          <a:ln>
            <a:noFill/>
          </a:ln>
        </p:spPr>
      </p:pic>
      <p:pic>
        <p:nvPicPr>
          <p:cNvPr id="498" name="Google Shape;498;p1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499" name="Google Shape;499;p1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159219" y="1054027"/>
            <a:ext cx="991775" cy="152070"/>
          </a:xfrm>
          <a:prstGeom prst="rect">
            <a:avLst/>
          </a:prstGeom>
          <a:noFill/>
          <a:ln>
            <a:noFill/>
          </a:ln>
        </p:spPr>
      </p:pic>
      <p:pic>
        <p:nvPicPr>
          <p:cNvPr id="500" name="Google Shape;500;p1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550524" y="1054120"/>
            <a:ext cx="438600" cy="151883"/>
          </a:xfrm>
          <a:prstGeom prst="rect">
            <a:avLst/>
          </a:prstGeom>
          <a:noFill/>
          <a:ln>
            <a:noFill/>
          </a:ln>
        </p:spPr>
      </p:pic>
      <p:pic>
        <p:nvPicPr>
          <p:cNvPr id="501" name="Google Shape;501;p1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454835" y="2979713"/>
            <a:ext cx="487500" cy="183626"/>
          </a:xfrm>
          <a:prstGeom prst="rect">
            <a:avLst/>
          </a:prstGeom>
          <a:noFill/>
          <a:ln>
            <a:noFill/>
          </a:ln>
        </p:spPr>
      </p:pic>
      <p:pic>
        <p:nvPicPr>
          <p:cNvPr id="502" name="Google Shape;502;p1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981538" y="3853604"/>
            <a:ext cx="403200" cy="277431"/>
          </a:xfrm>
          <a:prstGeom prst="rect">
            <a:avLst/>
          </a:prstGeom>
          <a:noFill/>
          <a:ln>
            <a:noFill/>
          </a:ln>
        </p:spPr>
      </p:pic>
      <p:pic>
        <p:nvPicPr>
          <p:cNvPr id="503" name="Google Shape;503;p1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636119" y="990444"/>
            <a:ext cx="398400" cy="279235"/>
          </a:xfrm>
          <a:prstGeom prst="rect">
            <a:avLst/>
          </a:prstGeom>
          <a:noFill/>
          <a:ln>
            <a:noFill/>
          </a:ln>
        </p:spPr>
      </p:pic>
      <p:pic>
        <p:nvPicPr>
          <p:cNvPr id="504" name="Google Shape;504;p1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804556" y="2195446"/>
            <a:ext cx="438475" cy="152005"/>
          </a:xfrm>
          <a:prstGeom prst="rect">
            <a:avLst/>
          </a:prstGeom>
          <a:noFill/>
          <a:ln>
            <a:noFill/>
          </a:ln>
        </p:spPr>
      </p:pic>
      <p:pic>
        <p:nvPicPr>
          <p:cNvPr id="505" name="Google Shape;505;p1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447724" y="1423945"/>
            <a:ext cx="549850" cy="153942"/>
          </a:xfrm>
          <a:prstGeom prst="rect">
            <a:avLst/>
          </a:prstGeom>
          <a:noFill/>
          <a:ln>
            <a:noFill/>
          </a:ln>
        </p:spPr>
      </p:pic>
      <p:pic>
        <p:nvPicPr>
          <p:cNvPr id="506" name="Google Shape;506;p1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362885" y="1405600"/>
            <a:ext cx="549900" cy="190632"/>
          </a:xfrm>
          <a:prstGeom prst="rect">
            <a:avLst/>
          </a:prstGeom>
          <a:noFill/>
          <a:ln>
            <a:noFill/>
          </a:ln>
        </p:spPr>
      </p:pic>
      <p:pic>
        <p:nvPicPr>
          <p:cNvPr id="507" name="Google Shape;507;p1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579962" y="3420092"/>
            <a:ext cx="697800" cy="167472"/>
          </a:xfrm>
          <a:prstGeom prst="rect">
            <a:avLst/>
          </a:prstGeom>
          <a:noFill/>
          <a:ln>
            <a:noFill/>
          </a:ln>
        </p:spPr>
      </p:pic>
      <p:pic>
        <p:nvPicPr>
          <p:cNvPr id="508" name="Google Shape;508;p19"/>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5362018" y="2558472"/>
            <a:ext cx="621000" cy="209400"/>
          </a:xfrm>
          <a:prstGeom prst="rect">
            <a:avLst/>
          </a:prstGeom>
          <a:noFill/>
          <a:ln>
            <a:noFill/>
          </a:ln>
        </p:spPr>
      </p:pic>
      <p:pic>
        <p:nvPicPr>
          <p:cNvPr id="509" name="Google Shape;509;p19"/>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4708428" y="2546395"/>
            <a:ext cx="578425" cy="233553"/>
          </a:xfrm>
          <a:prstGeom prst="rect">
            <a:avLst/>
          </a:prstGeom>
          <a:noFill/>
          <a:ln>
            <a:noFill/>
          </a:ln>
        </p:spPr>
      </p:pic>
      <p:pic>
        <p:nvPicPr>
          <p:cNvPr id="510" name="Google Shape;510;p19"/>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4145815" y="2515162"/>
            <a:ext cx="487449" cy="296019"/>
          </a:xfrm>
          <a:prstGeom prst="rect">
            <a:avLst/>
          </a:prstGeom>
          <a:noFill/>
          <a:ln>
            <a:noFill/>
          </a:ln>
        </p:spPr>
      </p:pic>
      <p:pic>
        <p:nvPicPr>
          <p:cNvPr id="511" name="Google Shape;511;p1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047446" y="2603047"/>
            <a:ext cx="813301" cy="120250"/>
          </a:xfrm>
          <a:prstGeom prst="rect">
            <a:avLst/>
          </a:prstGeom>
          <a:noFill/>
          <a:ln>
            <a:noFill/>
          </a:ln>
        </p:spPr>
      </p:pic>
      <p:pic>
        <p:nvPicPr>
          <p:cNvPr id="512" name="Google Shape;512;p19"/>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4831611" y="2209303"/>
            <a:ext cx="620975" cy="124289"/>
          </a:xfrm>
          <a:prstGeom prst="rect">
            <a:avLst/>
          </a:prstGeom>
          <a:noFill/>
          <a:ln>
            <a:noFill/>
          </a:ln>
        </p:spPr>
      </p:pic>
      <p:pic>
        <p:nvPicPr>
          <p:cNvPr id="513" name="Google Shape;513;p1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029835" y="2132938"/>
            <a:ext cx="487500" cy="277020"/>
          </a:xfrm>
          <a:prstGeom prst="rect">
            <a:avLst/>
          </a:prstGeom>
          <a:noFill/>
          <a:ln>
            <a:noFill/>
          </a:ln>
        </p:spPr>
      </p:pic>
      <p:pic>
        <p:nvPicPr>
          <p:cNvPr id="514" name="Google Shape;514;p1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935911" y="2581405"/>
            <a:ext cx="620975" cy="163534"/>
          </a:xfrm>
          <a:prstGeom prst="rect">
            <a:avLst/>
          </a:prstGeom>
          <a:noFill/>
          <a:ln>
            <a:noFill/>
          </a:ln>
        </p:spPr>
      </p:pic>
      <p:pic>
        <p:nvPicPr>
          <p:cNvPr id="515" name="Google Shape;515;p1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225246" y="2192350"/>
            <a:ext cx="697900" cy="158195"/>
          </a:xfrm>
          <a:prstGeom prst="rect">
            <a:avLst/>
          </a:prstGeom>
          <a:noFill/>
          <a:ln>
            <a:noFill/>
          </a:ln>
        </p:spPr>
      </p:pic>
      <p:pic>
        <p:nvPicPr>
          <p:cNvPr id="516" name="Google Shape;516;p1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5653" y="2515144"/>
            <a:ext cx="487500" cy="296055"/>
          </a:xfrm>
          <a:prstGeom prst="rect">
            <a:avLst/>
          </a:prstGeom>
          <a:noFill/>
          <a:ln>
            <a:noFill/>
          </a:ln>
        </p:spPr>
      </p:pic>
      <p:pic>
        <p:nvPicPr>
          <p:cNvPr id="517" name="Google Shape;517;p1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215816" y="2111213"/>
            <a:ext cx="324750" cy="320471"/>
          </a:xfrm>
          <a:prstGeom prst="rect">
            <a:avLst/>
          </a:prstGeom>
          <a:noFill/>
          <a:ln>
            <a:noFill/>
          </a:ln>
        </p:spPr>
      </p:pic>
      <p:pic>
        <p:nvPicPr>
          <p:cNvPr id="518" name="Google Shape;518;p1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559276" y="2171564"/>
            <a:ext cx="549850" cy="199768"/>
          </a:xfrm>
          <a:prstGeom prst="rect">
            <a:avLst/>
          </a:prstGeom>
          <a:noFill/>
          <a:ln>
            <a:noFill/>
          </a:ln>
        </p:spPr>
      </p:pic>
      <p:pic>
        <p:nvPicPr>
          <p:cNvPr id="519" name="Google Shape;519;p19"/>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1274481" y="2567350"/>
            <a:ext cx="697800" cy="191643"/>
          </a:xfrm>
          <a:prstGeom prst="rect">
            <a:avLst/>
          </a:prstGeom>
          <a:noFill/>
          <a:ln>
            <a:noFill/>
          </a:ln>
        </p:spPr>
      </p:pic>
      <p:pic>
        <p:nvPicPr>
          <p:cNvPr id="520" name="Google Shape;520;p1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587086" y="1789043"/>
            <a:ext cx="657300" cy="107359"/>
          </a:xfrm>
          <a:prstGeom prst="rect">
            <a:avLst/>
          </a:prstGeom>
          <a:noFill/>
          <a:ln>
            <a:noFill/>
          </a:ln>
        </p:spPr>
      </p:pic>
      <p:pic>
        <p:nvPicPr>
          <p:cNvPr id="521" name="Google Shape;521;p1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316060" y="3894258"/>
            <a:ext cx="549850" cy="196122"/>
          </a:xfrm>
          <a:prstGeom prst="rect">
            <a:avLst/>
          </a:prstGeom>
          <a:noFill/>
          <a:ln>
            <a:noFill/>
          </a:ln>
        </p:spPr>
      </p:pic>
      <p:pic>
        <p:nvPicPr>
          <p:cNvPr id="522" name="Google Shape;522;p1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114279" y="988700"/>
            <a:ext cx="363750" cy="282723"/>
          </a:xfrm>
          <a:prstGeom prst="rect">
            <a:avLst/>
          </a:prstGeom>
          <a:noFill/>
          <a:ln>
            <a:noFill/>
          </a:ln>
        </p:spPr>
      </p:pic>
      <p:pic>
        <p:nvPicPr>
          <p:cNvPr id="523" name="Google Shape;523;p1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632051" y="2510880"/>
            <a:ext cx="438600" cy="304583"/>
          </a:xfrm>
          <a:prstGeom prst="rect">
            <a:avLst/>
          </a:prstGeom>
          <a:noFill/>
          <a:ln>
            <a:noFill/>
          </a:ln>
        </p:spPr>
      </p:pic>
      <p:pic>
        <p:nvPicPr>
          <p:cNvPr id="524" name="Google Shape;524;p1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058182" y="2576420"/>
            <a:ext cx="813300" cy="173504"/>
          </a:xfrm>
          <a:prstGeom prst="rect">
            <a:avLst/>
          </a:prstGeom>
          <a:noFill/>
          <a:ln>
            <a:noFill/>
          </a:ln>
        </p:spPr>
      </p:pic>
      <p:pic>
        <p:nvPicPr>
          <p:cNvPr id="525" name="Google Shape;525;p1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648015" y="2538131"/>
            <a:ext cx="438475" cy="250081"/>
          </a:xfrm>
          <a:prstGeom prst="rect">
            <a:avLst/>
          </a:prstGeom>
          <a:noFill/>
          <a:ln>
            <a:noFill/>
          </a:ln>
        </p:spPr>
      </p:pic>
      <p:pic>
        <p:nvPicPr>
          <p:cNvPr id="526" name="Google Shape;526;p1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983314" y="1040690"/>
            <a:ext cx="487450" cy="178743"/>
          </a:xfrm>
          <a:prstGeom prst="rect">
            <a:avLst/>
          </a:prstGeom>
          <a:noFill/>
          <a:ln>
            <a:noFill/>
          </a:ln>
        </p:spPr>
      </p:pic>
      <p:pic>
        <p:nvPicPr>
          <p:cNvPr id="527" name="Google Shape;527;p1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704581" y="2146300"/>
            <a:ext cx="363750" cy="250296"/>
          </a:xfrm>
          <a:prstGeom prst="rect">
            <a:avLst/>
          </a:prstGeom>
          <a:noFill/>
          <a:ln>
            <a:noFill/>
          </a:ln>
        </p:spPr>
      </p:pic>
      <p:pic>
        <p:nvPicPr>
          <p:cNvPr id="528" name="Google Shape;528;p1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175021" y="2173378"/>
            <a:ext cx="549900" cy="196140"/>
          </a:xfrm>
          <a:prstGeom prst="rect">
            <a:avLst/>
          </a:prstGeom>
          <a:noFill/>
          <a:ln>
            <a:noFill/>
          </a:ln>
        </p:spPr>
      </p:pic>
      <p:pic>
        <p:nvPicPr>
          <p:cNvPr id="529" name="Google Shape;529;p1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8624025" y="2178825"/>
            <a:ext cx="487500" cy="185246"/>
          </a:xfrm>
          <a:prstGeom prst="rect">
            <a:avLst/>
          </a:prstGeom>
          <a:noFill/>
          <a:ln>
            <a:noFill/>
          </a:ln>
        </p:spPr>
      </p:pic>
      <p:pic>
        <p:nvPicPr>
          <p:cNvPr id="530" name="Google Shape;530;p1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915172" y="3010117"/>
            <a:ext cx="549850" cy="122817"/>
          </a:xfrm>
          <a:prstGeom prst="rect">
            <a:avLst/>
          </a:prstGeom>
          <a:noFill/>
          <a:ln>
            <a:noFill/>
          </a:ln>
        </p:spPr>
      </p:pic>
      <p:pic>
        <p:nvPicPr>
          <p:cNvPr id="531" name="Google Shape;531;p1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1653830" y="2977228"/>
            <a:ext cx="438600" cy="188595"/>
          </a:xfrm>
          <a:prstGeom prst="rect">
            <a:avLst/>
          </a:prstGeom>
          <a:noFill/>
          <a:ln>
            <a:noFill/>
          </a:ln>
        </p:spPr>
      </p:pic>
      <p:pic>
        <p:nvPicPr>
          <p:cNvPr id="532" name="Google Shape;532;p19"/>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578318" y="2525807"/>
            <a:ext cx="620999" cy="274730"/>
          </a:xfrm>
          <a:prstGeom prst="rect">
            <a:avLst/>
          </a:prstGeom>
          <a:noFill/>
          <a:ln>
            <a:noFill/>
          </a:ln>
        </p:spPr>
      </p:pic>
      <p:pic>
        <p:nvPicPr>
          <p:cNvPr id="533" name="Google Shape;533;p1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433085" y="984401"/>
            <a:ext cx="487500" cy="291323"/>
          </a:xfrm>
          <a:prstGeom prst="rect">
            <a:avLst/>
          </a:prstGeom>
          <a:noFill/>
          <a:ln>
            <a:noFill/>
          </a:ln>
        </p:spPr>
      </p:pic>
      <p:pic>
        <p:nvPicPr>
          <p:cNvPr id="534" name="Google Shape;534;p1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964474" y="3377442"/>
            <a:ext cx="549900" cy="252773"/>
          </a:xfrm>
          <a:prstGeom prst="rect">
            <a:avLst/>
          </a:prstGeom>
          <a:noFill/>
          <a:ln>
            <a:noFill/>
          </a:ln>
        </p:spPr>
      </p:pic>
      <p:pic>
        <p:nvPicPr>
          <p:cNvPr id="535" name="Google Shape;535;p1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893418" y="3402465"/>
            <a:ext cx="487500" cy="202727"/>
          </a:xfrm>
          <a:prstGeom prst="rect">
            <a:avLst/>
          </a:prstGeom>
          <a:noFill/>
          <a:ln>
            <a:noFill/>
          </a:ln>
        </p:spPr>
      </p:pic>
      <p:pic>
        <p:nvPicPr>
          <p:cNvPr id="536" name="Google Shape;536;p1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651202" y="3005944"/>
            <a:ext cx="614825" cy="131163"/>
          </a:xfrm>
          <a:prstGeom prst="rect">
            <a:avLst/>
          </a:prstGeom>
          <a:noFill/>
          <a:ln>
            <a:noFill/>
          </a:ln>
        </p:spPr>
      </p:pic>
      <p:pic>
        <p:nvPicPr>
          <p:cNvPr id="537" name="Google Shape;537;p1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487595" y="3920193"/>
            <a:ext cx="698000" cy="144253"/>
          </a:xfrm>
          <a:prstGeom prst="rect">
            <a:avLst/>
          </a:prstGeom>
          <a:noFill/>
          <a:ln>
            <a:noFill/>
          </a:ln>
        </p:spPr>
      </p:pic>
      <p:pic>
        <p:nvPicPr>
          <p:cNvPr id="538" name="Google Shape;538;p1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094971" y="1745583"/>
            <a:ext cx="549850" cy="194280"/>
          </a:xfrm>
          <a:prstGeom prst="rect">
            <a:avLst/>
          </a:prstGeom>
          <a:noFill/>
          <a:ln>
            <a:noFill/>
          </a:ln>
        </p:spPr>
      </p:pic>
      <p:pic>
        <p:nvPicPr>
          <p:cNvPr id="539" name="Google Shape;539;p1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835986" y="1385491"/>
            <a:ext cx="324750" cy="230851"/>
          </a:xfrm>
          <a:prstGeom prst="rect">
            <a:avLst/>
          </a:prstGeom>
          <a:noFill/>
          <a:ln>
            <a:noFill/>
          </a:ln>
        </p:spPr>
      </p:pic>
      <p:pic>
        <p:nvPicPr>
          <p:cNvPr id="540" name="Google Shape;540;p1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647256" y="2122302"/>
            <a:ext cx="471300" cy="298291"/>
          </a:xfrm>
          <a:prstGeom prst="rect">
            <a:avLst/>
          </a:prstGeom>
          <a:noFill/>
          <a:ln>
            <a:noFill/>
          </a:ln>
        </p:spPr>
      </p:pic>
      <p:pic>
        <p:nvPicPr>
          <p:cNvPr id="541" name="Google Shape;541;p1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826290" y="3900293"/>
            <a:ext cx="657300" cy="184052"/>
          </a:xfrm>
          <a:prstGeom prst="rect">
            <a:avLst/>
          </a:prstGeom>
          <a:noFill/>
          <a:ln>
            <a:noFill/>
          </a:ln>
        </p:spPr>
      </p:pic>
      <p:pic>
        <p:nvPicPr>
          <p:cNvPr id="542" name="Google Shape;542;p1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3501154" y="1752758"/>
            <a:ext cx="549850" cy="179930"/>
          </a:xfrm>
          <a:prstGeom prst="rect">
            <a:avLst/>
          </a:prstGeom>
          <a:noFill/>
          <a:ln>
            <a:noFill/>
          </a:ln>
        </p:spPr>
      </p:pic>
      <p:pic>
        <p:nvPicPr>
          <p:cNvPr id="543" name="Google Shape;543;p1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438139" y="1078750"/>
            <a:ext cx="487500" cy="102625"/>
          </a:xfrm>
          <a:prstGeom prst="rect">
            <a:avLst/>
          </a:prstGeom>
          <a:noFill/>
          <a:ln>
            <a:noFill/>
          </a:ln>
        </p:spPr>
      </p:pic>
      <p:pic>
        <p:nvPicPr>
          <p:cNvPr id="544" name="Google Shape;544;p1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312744" y="3444304"/>
            <a:ext cx="776400" cy="119048"/>
          </a:xfrm>
          <a:prstGeom prst="rect">
            <a:avLst/>
          </a:prstGeom>
          <a:noFill/>
          <a:ln>
            <a:noFill/>
          </a:ln>
        </p:spPr>
      </p:pic>
      <p:pic>
        <p:nvPicPr>
          <p:cNvPr id="545" name="Google Shape;545;p1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616527" y="1730216"/>
            <a:ext cx="813300" cy="225013"/>
          </a:xfrm>
          <a:prstGeom prst="rect">
            <a:avLst/>
          </a:prstGeom>
          <a:noFill/>
          <a:ln>
            <a:noFill/>
          </a:ln>
        </p:spPr>
      </p:pic>
      <p:pic>
        <p:nvPicPr>
          <p:cNvPr id="546" name="Google Shape;546;p1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332676" y="4229027"/>
            <a:ext cx="471300" cy="318446"/>
          </a:xfrm>
          <a:prstGeom prst="rect">
            <a:avLst/>
          </a:prstGeom>
          <a:noFill/>
          <a:ln>
            <a:noFill/>
          </a:ln>
        </p:spPr>
      </p:pic>
      <p:pic>
        <p:nvPicPr>
          <p:cNvPr id="547" name="Google Shape;547;p1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8523767" y="1757887"/>
            <a:ext cx="578425" cy="169671"/>
          </a:xfrm>
          <a:prstGeom prst="rect">
            <a:avLst/>
          </a:prstGeom>
          <a:noFill/>
          <a:ln>
            <a:noFill/>
          </a:ln>
        </p:spPr>
      </p:pic>
      <p:pic>
        <p:nvPicPr>
          <p:cNvPr id="548" name="Google Shape;548;p1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274273" y="3403042"/>
            <a:ext cx="657300" cy="201572"/>
          </a:xfrm>
          <a:prstGeom prst="rect">
            <a:avLst/>
          </a:prstGeom>
          <a:noFill/>
          <a:ln>
            <a:noFill/>
          </a:ln>
        </p:spPr>
      </p:pic>
      <p:pic>
        <p:nvPicPr>
          <p:cNvPr id="549" name="Google Shape;549;p1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116194" y="3458925"/>
            <a:ext cx="813298" cy="89806"/>
          </a:xfrm>
          <a:prstGeom prst="rect">
            <a:avLst/>
          </a:prstGeom>
          <a:noFill/>
          <a:ln>
            <a:noFill/>
          </a:ln>
        </p:spPr>
      </p:pic>
    </p:spTree>
    <p:extLst>
      <p:ext uri="{BB962C8B-B14F-4D97-AF65-F5344CB8AC3E}">
        <p14:creationId xmlns:p14="http://schemas.microsoft.com/office/powerpoint/2010/main" val="1569503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40077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8" name="Google Shape;528;p20"/>
          <p:cNvSpPr txBox="1"/>
          <p:nvPr/>
        </p:nvSpPr>
        <p:spPr>
          <a:xfrm>
            <a:off x="1849200" y="45041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9" name="Google Shape;529;p20" title="Chart"/>
          <p:cNvPicPr preferRelativeResize="0"/>
          <p:nvPr/>
        </p:nvPicPr>
        <p:blipFill rotWithShape="1">
          <a:blip r:embed="rId3" cstate="print">
            <a:alphaModFix/>
            <a:extLst>
              <a:ext uri="{28A0092B-C50C-407E-A947-70E740481C1C}">
                <a14:useLocalDpi xmlns:a14="http://schemas.microsoft.com/office/drawing/2010/main"/>
              </a:ext>
            </a:extLst>
          </a:blip>
          <a:srcRect l="3498" t="4615" r="1163" b="19850"/>
          <a:stretch/>
        </p:blipFill>
        <p:spPr>
          <a:xfrm>
            <a:off x="642550" y="770700"/>
            <a:ext cx="7898449" cy="3808726"/>
          </a:xfrm>
          <a:prstGeom prst="rect">
            <a:avLst/>
          </a:prstGeom>
          <a:noFill/>
          <a:ln>
            <a:noFill/>
          </a:ln>
        </p:spPr>
      </p:pic>
    </p:spTree>
    <p:extLst>
      <p:ext uri="{BB962C8B-B14F-4D97-AF65-F5344CB8AC3E}">
        <p14:creationId xmlns:p14="http://schemas.microsoft.com/office/powerpoint/2010/main" val="104585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7" name="Google Shape;720;p5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80104" y="1924600"/>
            <a:ext cx="3027150" cy="1864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194316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5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88769" y="4455199"/>
            <a:ext cx="411600" cy="296400"/>
          </a:xfrm>
          <a:prstGeom prst="rect">
            <a:avLst/>
          </a:prstGeom>
          <a:noFill/>
          <a:ln>
            <a:noFill/>
          </a:ln>
        </p:spPr>
      </p:pic>
      <p:pic>
        <p:nvPicPr>
          <p:cNvPr id="738" name="Google Shape;738;p5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739" name="Google Shape;739;p5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630083" y="4487436"/>
            <a:ext cx="411479" cy="231926"/>
          </a:xfrm>
          <a:prstGeom prst="rect">
            <a:avLst/>
          </a:prstGeom>
          <a:noFill/>
          <a:ln>
            <a:noFill/>
          </a:ln>
        </p:spPr>
      </p:pic>
      <p:pic>
        <p:nvPicPr>
          <p:cNvPr id="740" name="Google Shape;740;p5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699850" y="4476215"/>
            <a:ext cx="411480" cy="254369"/>
          </a:xfrm>
          <a:prstGeom prst="rect">
            <a:avLst/>
          </a:prstGeom>
          <a:noFill/>
          <a:ln>
            <a:noFill/>
          </a:ln>
        </p:spPr>
      </p:pic>
      <p:pic>
        <p:nvPicPr>
          <p:cNvPr id="741" name="Google Shape;741;p5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244310" y="4513622"/>
            <a:ext cx="411480" cy="179555"/>
          </a:xfrm>
          <a:prstGeom prst="rect">
            <a:avLst/>
          </a:prstGeom>
          <a:noFill/>
          <a:ln>
            <a:noFill/>
          </a:ln>
        </p:spPr>
      </p:pic>
      <p:pic>
        <p:nvPicPr>
          <p:cNvPr id="742" name="Google Shape;742;p5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263461" y="4446289"/>
            <a:ext cx="411480" cy="314221"/>
          </a:xfrm>
          <a:prstGeom prst="rect">
            <a:avLst/>
          </a:prstGeom>
          <a:noFill/>
          <a:ln>
            <a:noFill/>
          </a:ln>
        </p:spPr>
      </p:pic>
      <p:pic>
        <p:nvPicPr>
          <p:cNvPr id="743" name="Google Shape;743;p53"/>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52128" y="4450030"/>
            <a:ext cx="411480" cy="306739"/>
          </a:xfrm>
          <a:prstGeom prst="rect">
            <a:avLst/>
          </a:prstGeom>
          <a:noFill/>
          <a:ln>
            <a:noFill/>
          </a:ln>
        </p:spPr>
      </p:pic>
      <p:pic>
        <p:nvPicPr>
          <p:cNvPr id="744" name="Google Shape;744;p5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719001" y="4536066"/>
            <a:ext cx="411480" cy="134666"/>
          </a:xfrm>
          <a:prstGeom prst="rect">
            <a:avLst/>
          </a:prstGeom>
          <a:noFill/>
          <a:ln>
            <a:noFill/>
          </a:ln>
        </p:spPr>
      </p:pic>
      <p:pic>
        <p:nvPicPr>
          <p:cNvPr id="745" name="Google Shape;745;p5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085624" y="4509881"/>
            <a:ext cx="411480" cy="187036"/>
          </a:xfrm>
          <a:prstGeom prst="rect">
            <a:avLst/>
          </a:prstGeom>
          <a:noFill/>
          <a:ln>
            <a:noFill/>
          </a:ln>
        </p:spPr>
      </p:pic>
      <p:pic>
        <p:nvPicPr>
          <p:cNvPr id="746" name="Google Shape;746;p5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49235" y="4537562"/>
            <a:ext cx="411480" cy="131674"/>
          </a:xfrm>
          <a:prstGeom prst="rect">
            <a:avLst/>
          </a:prstGeom>
          <a:noFill/>
          <a:ln>
            <a:noFill/>
          </a:ln>
        </p:spPr>
      </p:pic>
      <p:pic>
        <p:nvPicPr>
          <p:cNvPr id="747" name="Google Shape;747;p5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174542" y="4532325"/>
            <a:ext cx="411480" cy="142148"/>
          </a:xfrm>
          <a:prstGeom prst="rect">
            <a:avLst/>
          </a:prstGeom>
          <a:noFill/>
          <a:ln>
            <a:noFill/>
          </a:ln>
        </p:spPr>
      </p:pic>
      <p:pic>
        <p:nvPicPr>
          <p:cNvPr id="748" name="Google Shape;748;p5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749" name="Google Shape;749;p53"/>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zh-CN" altLang="en-US" sz="1000" b="1" dirty="0">
                <a:solidFill>
                  <a:schemeClr val="dk2"/>
                </a:solidFill>
                <a:latin typeface="Century Gothic"/>
                <a:ea typeface="Century Gothic"/>
                <a:cs typeface="Century Gothic"/>
                <a:sym typeface="Century Gothic"/>
              </a:rPr>
              <a:t>学术</a:t>
            </a:r>
            <a:r>
              <a:rPr lang="en-US"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a:t>
            </a:r>
            <a:r>
              <a:rPr lang="en-US" sz="1000" b="1" dirty="0">
                <a:solidFill>
                  <a:schemeClr val="dk2"/>
                </a:solidFill>
                <a:latin typeface="Century Gothic"/>
                <a:ea typeface="Century Gothic"/>
                <a:cs typeface="Century Gothic"/>
                <a:sym typeface="Century Gothic"/>
              </a:rPr>
              <a:t> </a:t>
            </a:r>
            <a:r>
              <a:rPr lang="zh-CN" altLang="en-US" sz="1000" b="1" dirty="0">
                <a:solidFill>
                  <a:schemeClr val="dk2"/>
                </a:solidFill>
                <a:latin typeface="Century Gothic"/>
                <a:ea typeface="Century Gothic"/>
                <a:cs typeface="Century Gothic"/>
                <a:sym typeface="Century Gothic"/>
              </a:rPr>
              <a:t>会员</a:t>
            </a:r>
            <a:endParaRPr sz="1000" b="1" dirty="0">
              <a:solidFill>
                <a:srgbClr val="3F4749"/>
              </a:solidFill>
              <a:latin typeface="Century Gothic"/>
              <a:ea typeface="Century Gothic"/>
              <a:cs typeface="Century Gothic"/>
              <a:sym typeface="Century Gothic"/>
            </a:endParaRPr>
          </a:p>
        </p:txBody>
      </p:sp>
      <p:pic>
        <p:nvPicPr>
          <p:cNvPr id="750" name="Google Shape;750;p5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33349" y="4549515"/>
            <a:ext cx="685800" cy="107769"/>
          </a:xfrm>
          <a:prstGeom prst="rect">
            <a:avLst/>
          </a:prstGeom>
          <a:noFill/>
          <a:ln>
            <a:noFill/>
          </a:ln>
        </p:spPr>
      </p:pic>
      <p:pic>
        <p:nvPicPr>
          <p:cNvPr id="751" name="Google Shape;751;p5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93694" y="4545213"/>
            <a:ext cx="758950" cy="116372"/>
          </a:xfrm>
          <a:prstGeom prst="rect">
            <a:avLst/>
          </a:prstGeom>
          <a:noFill/>
          <a:ln>
            <a:noFill/>
          </a:ln>
        </p:spPr>
      </p:pic>
      <p:pic>
        <p:nvPicPr>
          <p:cNvPr id="752" name="Google Shape;752;p5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07921" y="4519914"/>
            <a:ext cx="758950" cy="166970"/>
          </a:xfrm>
          <a:prstGeom prst="rect">
            <a:avLst/>
          </a:prstGeom>
          <a:noFill/>
          <a:ln>
            <a:noFill/>
          </a:ln>
        </p:spPr>
      </p:pic>
      <p:sp>
        <p:nvSpPr>
          <p:cNvPr id="753" name="Google Shape;753;p53"/>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r>
              <a:rPr lang="en-US" sz="2700" b="1" dirty="0">
                <a:solidFill>
                  <a:srgbClr val="252A60"/>
                </a:solidFill>
                <a:latin typeface="Century Gothic"/>
                <a:ea typeface="Century Gothic"/>
                <a:cs typeface="Century Gothic"/>
                <a:sym typeface="Century Gothic"/>
              </a:rPr>
              <a:t>500+</a:t>
            </a:r>
            <a:r>
              <a:rPr lang="zh-CN" altLang="en-US" sz="2400" dirty="0"/>
              <a:t>会员且数量不断增长</a:t>
            </a:r>
            <a:endParaRPr lang="zh-CN" altLang="en-US" sz="2400" b="1" dirty="0">
              <a:solidFill>
                <a:srgbClr val="252A60"/>
              </a:solidFill>
              <a:latin typeface="Century Gothic"/>
              <a:ea typeface="Century Gothic"/>
              <a:cs typeface="Century Gothic"/>
              <a:sym typeface="Century Gothic"/>
            </a:endParaRPr>
          </a:p>
        </p:txBody>
      </p:sp>
      <p:sp>
        <p:nvSpPr>
          <p:cNvPr id="754" name="Google Shape;754;p53"/>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755" name="Google Shape;755;p5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84267" y="1259821"/>
            <a:ext cx="777240" cy="466344"/>
          </a:xfrm>
          <a:prstGeom prst="rect">
            <a:avLst/>
          </a:prstGeom>
          <a:noFill/>
          <a:ln>
            <a:noFill/>
          </a:ln>
        </p:spPr>
      </p:pic>
      <p:pic>
        <p:nvPicPr>
          <p:cNvPr id="756" name="Google Shape;756;p5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501237" y="1254964"/>
            <a:ext cx="777240" cy="476059"/>
          </a:xfrm>
          <a:prstGeom prst="rect">
            <a:avLst/>
          </a:prstGeom>
          <a:noFill/>
          <a:ln>
            <a:noFill/>
          </a:ln>
        </p:spPr>
      </p:pic>
      <p:pic>
        <p:nvPicPr>
          <p:cNvPr id="757" name="Google Shape;757;p5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31667" y="1254964"/>
            <a:ext cx="777240" cy="476059"/>
          </a:xfrm>
          <a:prstGeom prst="rect">
            <a:avLst/>
          </a:prstGeom>
          <a:noFill/>
          <a:ln>
            <a:noFill/>
          </a:ln>
        </p:spPr>
      </p:pic>
      <p:pic>
        <p:nvPicPr>
          <p:cNvPr id="758" name="Google Shape;758;p5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62098" y="1254964"/>
            <a:ext cx="777240" cy="476059"/>
          </a:xfrm>
          <a:prstGeom prst="rect">
            <a:avLst/>
          </a:prstGeom>
          <a:noFill/>
          <a:ln>
            <a:noFill/>
          </a:ln>
        </p:spPr>
      </p:pic>
      <p:pic>
        <p:nvPicPr>
          <p:cNvPr id="759" name="Google Shape;759;p5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328097" y="1254964"/>
            <a:ext cx="777240" cy="476059"/>
          </a:xfrm>
          <a:prstGeom prst="rect">
            <a:avLst/>
          </a:prstGeom>
          <a:noFill/>
          <a:ln>
            <a:noFill/>
          </a:ln>
        </p:spPr>
      </p:pic>
      <p:pic>
        <p:nvPicPr>
          <p:cNvPr id="760" name="Google Shape;760;p5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413458" y="1201528"/>
            <a:ext cx="777240" cy="582930"/>
          </a:xfrm>
          <a:prstGeom prst="rect">
            <a:avLst/>
          </a:prstGeom>
          <a:noFill/>
          <a:ln>
            <a:noFill/>
          </a:ln>
        </p:spPr>
      </p:pic>
      <p:pic>
        <p:nvPicPr>
          <p:cNvPr id="761" name="Google Shape;761;p5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67688" y="1254964"/>
            <a:ext cx="777240" cy="476059"/>
          </a:xfrm>
          <a:prstGeom prst="rect">
            <a:avLst/>
          </a:prstGeom>
          <a:noFill/>
          <a:ln>
            <a:noFill/>
          </a:ln>
        </p:spPr>
      </p:pic>
      <p:pic>
        <p:nvPicPr>
          <p:cNvPr id="762" name="Google Shape;762;p5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763" name="Google Shape;763;p5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970580" y="1151236"/>
            <a:ext cx="594360" cy="683514"/>
          </a:xfrm>
          <a:prstGeom prst="rect">
            <a:avLst/>
          </a:prstGeom>
          <a:noFill/>
          <a:ln>
            <a:noFill/>
          </a:ln>
        </p:spPr>
      </p:pic>
      <p:pic>
        <p:nvPicPr>
          <p:cNvPr id="764" name="Google Shape;764;p5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715583" y="1296702"/>
            <a:ext cx="640080" cy="392582"/>
          </a:xfrm>
          <a:prstGeom prst="rect">
            <a:avLst/>
          </a:prstGeom>
          <a:noFill/>
          <a:ln>
            <a:noFill/>
          </a:ln>
        </p:spPr>
      </p:pic>
      <p:sp>
        <p:nvSpPr>
          <p:cNvPr id="765" name="Google Shape;765;p53"/>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766" name="Google Shape;766;p53"/>
          <p:cNvPicPr preferRelativeResize="0"/>
          <p:nvPr/>
        </p:nvPicPr>
        <p:blipFill rotWithShape="1">
          <a:blip r:embed="rId28" cstate="print">
            <a:alphaModFix/>
            <a:extLst>
              <a:ext uri="{28A0092B-C50C-407E-A947-70E740481C1C}">
                <a14:useLocalDpi xmlns:a14="http://schemas.microsoft.com/office/drawing/2010/main"/>
              </a:ext>
            </a:extLst>
          </a:blip>
          <a:srcRect l="4390" r="4699"/>
          <a:stretch/>
        </p:blipFill>
        <p:spPr>
          <a:xfrm>
            <a:off x="53838" y="2042088"/>
            <a:ext cx="777240" cy="524637"/>
          </a:xfrm>
          <a:prstGeom prst="rect">
            <a:avLst/>
          </a:prstGeom>
          <a:noFill/>
          <a:ln>
            <a:noFill/>
          </a:ln>
        </p:spPr>
      </p:pic>
      <p:pic>
        <p:nvPicPr>
          <p:cNvPr id="767" name="Google Shape;767;p53"/>
          <p:cNvPicPr preferRelativeResize="0"/>
          <p:nvPr/>
        </p:nvPicPr>
        <p:blipFill rotWithShape="1">
          <a:blip r:embed="rId29" cstate="print">
            <a:alphaModFix/>
            <a:extLst>
              <a:ext uri="{28A0092B-C50C-407E-A947-70E740481C1C}">
                <a14:useLocalDpi xmlns:a14="http://schemas.microsoft.com/office/drawing/2010/main"/>
              </a:ext>
            </a:extLst>
          </a:blip>
          <a:srcRect l="9087" r="10344"/>
          <a:stretch/>
        </p:blipFill>
        <p:spPr>
          <a:xfrm>
            <a:off x="1051994" y="2011850"/>
            <a:ext cx="777240" cy="585113"/>
          </a:xfrm>
          <a:prstGeom prst="rect">
            <a:avLst/>
          </a:prstGeom>
          <a:noFill/>
          <a:ln>
            <a:noFill/>
          </a:ln>
        </p:spPr>
      </p:pic>
      <p:pic>
        <p:nvPicPr>
          <p:cNvPr id="768" name="Google Shape;768;p5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69531" y="2066376"/>
            <a:ext cx="777240" cy="476060"/>
          </a:xfrm>
          <a:prstGeom prst="rect">
            <a:avLst/>
          </a:prstGeom>
          <a:noFill/>
          <a:ln>
            <a:noFill/>
          </a:ln>
        </p:spPr>
      </p:pic>
      <p:pic>
        <p:nvPicPr>
          <p:cNvPr id="769" name="Google Shape;769;p5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267688" y="2066376"/>
            <a:ext cx="777240" cy="476060"/>
          </a:xfrm>
          <a:prstGeom prst="rect">
            <a:avLst/>
          </a:prstGeom>
          <a:noFill/>
          <a:ln>
            <a:noFill/>
          </a:ln>
        </p:spPr>
      </p:pic>
      <p:pic>
        <p:nvPicPr>
          <p:cNvPr id="770" name="Google Shape;770;p5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042775" y="1997625"/>
            <a:ext cx="1005840" cy="613563"/>
          </a:xfrm>
          <a:prstGeom prst="rect">
            <a:avLst/>
          </a:prstGeom>
          <a:noFill/>
          <a:ln>
            <a:noFill/>
          </a:ln>
        </p:spPr>
      </p:pic>
      <p:pic>
        <p:nvPicPr>
          <p:cNvPr id="771" name="Google Shape;771;p5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046462" y="2236398"/>
            <a:ext cx="777240" cy="136017"/>
          </a:xfrm>
          <a:prstGeom prst="rect">
            <a:avLst/>
          </a:prstGeom>
          <a:noFill/>
          <a:ln>
            <a:noFill/>
          </a:ln>
        </p:spPr>
      </p:pic>
      <p:pic>
        <p:nvPicPr>
          <p:cNvPr id="772" name="Google Shape;772;p5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050150" y="2182962"/>
            <a:ext cx="777240" cy="242888"/>
          </a:xfrm>
          <a:prstGeom prst="rect">
            <a:avLst/>
          </a:prstGeom>
          <a:noFill/>
          <a:ln>
            <a:noFill/>
          </a:ln>
        </p:spPr>
      </p:pic>
      <p:pic>
        <p:nvPicPr>
          <p:cNvPr id="773" name="Google Shape;773;p5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048306" y="2226682"/>
            <a:ext cx="777240" cy="155448"/>
          </a:xfrm>
          <a:prstGeom prst="rect">
            <a:avLst/>
          </a:prstGeom>
          <a:noFill/>
          <a:ln>
            <a:noFill/>
          </a:ln>
        </p:spPr>
      </p:pic>
      <p:pic>
        <p:nvPicPr>
          <p:cNvPr id="774" name="Google Shape;774;p5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044619" y="2221824"/>
            <a:ext cx="777240" cy="165164"/>
          </a:xfrm>
          <a:prstGeom prst="rect">
            <a:avLst/>
          </a:prstGeom>
          <a:noFill/>
          <a:ln>
            <a:noFill/>
          </a:ln>
        </p:spPr>
      </p:pic>
      <p:pic>
        <p:nvPicPr>
          <p:cNvPr id="775" name="Google Shape;775;p5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904071" y="3662710"/>
            <a:ext cx="685800" cy="421277"/>
          </a:xfrm>
          <a:prstGeom prst="rect">
            <a:avLst/>
          </a:prstGeom>
          <a:noFill/>
          <a:ln>
            <a:noFill/>
          </a:ln>
        </p:spPr>
      </p:pic>
      <p:pic>
        <p:nvPicPr>
          <p:cNvPr id="776" name="Google Shape;776;p53"/>
          <p:cNvPicPr preferRelativeResize="0"/>
          <p:nvPr/>
        </p:nvPicPr>
        <p:blipFill>
          <a:blip r:embed="rId38">
            <a:alphaModFix/>
          </a:blip>
          <a:stretch>
            <a:fillRect/>
          </a:stretch>
        </p:blipFill>
        <p:spPr>
          <a:xfrm>
            <a:off x="8315421" y="3737495"/>
            <a:ext cx="594360" cy="271707"/>
          </a:xfrm>
          <a:prstGeom prst="rect">
            <a:avLst/>
          </a:prstGeom>
          <a:noFill/>
          <a:ln>
            <a:noFill/>
          </a:ln>
        </p:spPr>
      </p:pic>
      <p:pic>
        <p:nvPicPr>
          <p:cNvPr id="777" name="Google Shape;777;p53"/>
          <p:cNvPicPr preferRelativeResize="0"/>
          <p:nvPr/>
        </p:nvPicPr>
        <p:blipFill rotWithShape="1">
          <a:blip r:embed="rId39" cstate="print">
            <a:alphaModFix/>
            <a:extLst>
              <a:ext uri="{28A0092B-C50C-407E-A947-70E740481C1C}">
                <a14:useLocalDpi xmlns:a14="http://schemas.microsoft.com/office/drawing/2010/main"/>
              </a:ext>
            </a:extLst>
          </a:blip>
          <a:srcRect l="14394" r="11558"/>
          <a:stretch/>
        </p:blipFill>
        <p:spPr>
          <a:xfrm>
            <a:off x="8338281" y="3053008"/>
            <a:ext cx="548640" cy="506437"/>
          </a:xfrm>
          <a:prstGeom prst="rect">
            <a:avLst/>
          </a:prstGeom>
          <a:noFill/>
          <a:ln>
            <a:noFill/>
          </a:ln>
        </p:spPr>
      </p:pic>
      <p:pic>
        <p:nvPicPr>
          <p:cNvPr id="778" name="Google Shape;778;p53"/>
          <p:cNvPicPr preferRelativeResize="0"/>
          <p:nvPr/>
        </p:nvPicPr>
        <p:blipFill rotWithShape="1">
          <a:blip r:embed="rId40" cstate="print">
            <a:alphaModFix/>
            <a:extLst>
              <a:ext uri="{28A0092B-C50C-407E-A947-70E740481C1C}">
                <a14:useLocalDpi xmlns:a14="http://schemas.microsoft.com/office/drawing/2010/main"/>
              </a:ext>
            </a:extLst>
          </a:blip>
          <a:srcRect l="2792" r="5346"/>
          <a:stretch/>
        </p:blipFill>
        <p:spPr>
          <a:xfrm>
            <a:off x="1991514" y="3648014"/>
            <a:ext cx="685800" cy="450669"/>
          </a:xfrm>
          <a:prstGeom prst="rect">
            <a:avLst/>
          </a:prstGeom>
          <a:noFill/>
          <a:ln>
            <a:noFill/>
          </a:ln>
        </p:spPr>
      </p:pic>
      <p:pic>
        <p:nvPicPr>
          <p:cNvPr id="779" name="Google Shape;779;p53"/>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448584" y="3651454"/>
            <a:ext cx="640080" cy="443789"/>
          </a:xfrm>
          <a:prstGeom prst="rect">
            <a:avLst/>
          </a:prstGeom>
          <a:noFill/>
          <a:ln>
            <a:noFill/>
          </a:ln>
        </p:spPr>
      </p:pic>
      <p:pic>
        <p:nvPicPr>
          <p:cNvPr id="780" name="Google Shape;780;p53"/>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93249" y="3788158"/>
            <a:ext cx="758950" cy="170381"/>
          </a:xfrm>
          <a:prstGeom prst="rect">
            <a:avLst/>
          </a:prstGeom>
          <a:noFill/>
          <a:ln>
            <a:noFill/>
          </a:ln>
        </p:spPr>
      </p:pic>
      <p:pic>
        <p:nvPicPr>
          <p:cNvPr id="781" name="Google Shape;781;p5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671347" y="3067263"/>
            <a:ext cx="640080" cy="477927"/>
          </a:xfrm>
          <a:prstGeom prst="rect">
            <a:avLst/>
          </a:prstGeom>
          <a:noFill/>
          <a:ln>
            <a:noFill/>
          </a:ln>
        </p:spPr>
      </p:pic>
      <p:pic>
        <p:nvPicPr>
          <p:cNvPr id="782" name="Google Shape;782;p53"/>
          <p:cNvPicPr preferRelativeResize="0"/>
          <p:nvPr/>
        </p:nvPicPr>
        <p:blipFill rotWithShape="1">
          <a:blip r:embed="rId44" cstate="print">
            <a:alphaModFix/>
            <a:extLst>
              <a:ext uri="{28A0092B-C50C-407E-A947-70E740481C1C}">
                <a14:useLocalDpi xmlns:a14="http://schemas.microsoft.com/office/drawing/2010/main"/>
              </a:ext>
            </a:extLst>
          </a:blip>
          <a:srcRect l="24529" r="25307"/>
          <a:stretch/>
        </p:blipFill>
        <p:spPr>
          <a:xfrm>
            <a:off x="1072355" y="3023593"/>
            <a:ext cx="457200" cy="565266"/>
          </a:xfrm>
          <a:prstGeom prst="rect">
            <a:avLst/>
          </a:prstGeom>
          <a:noFill/>
          <a:ln>
            <a:noFill/>
          </a:ln>
        </p:spPr>
      </p:pic>
      <p:pic>
        <p:nvPicPr>
          <p:cNvPr id="783" name="Google Shape;783;p5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786286" y="3242545"/>
            <a:ext cx="685800" cy="127363"/>
          </a:xfrm>
          <a:prstGeom prst="rect">
            <a:avLst/>
          </a:prstGeom>
          <a:noFill/>
          <a:ln>
            <a:noFill/>
          </a:ln>
        </p:spPr>
      </p:pic>
      <p:pic>
        <p:nvPicPr>
          <p:cNvPr id="784" name="Google Shape;784;p5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29824" y="3134776"/>
            <a:ext cx="685800" cy="342900"/>
          </a:xfrm>
          <a:prstGeom prst="rect">
            <a:avLst/>
          </a:prstGeom>
          <a:noFill/>
          <a:ln>
            <a:noFill/>
          </a:ln>
        </p:spPr>
      </p:pic>
      <p:pic>
        <p:nvPicPr>
          <p:cNvPr id="785" name="Google Shape;785;p5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78957" y="3773908"/>
            <a:ext cx="685800" cy="198882"/>
          </a:xfrm>
          <a:prstGeom prst="rect">
            <a:avLst/>
          </a:prstGeom>
          <a:noFill/>
          <a:ln>
            <a:noFill/>
          </a:ln>
        </p:spPr>
      </p:pic>
      <p:pic>
        <p:nvPicPr>
          <p:cNvPr id="786" name="Google Shape;786;p5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568158" y="3139675"/>
            <a:ext cx="685800" cy="333103"/>
          </a:xfrm>
          <a:prstGeom prst="rect">
            <a:avLst/>
          </a:prstGeom>
          <a:noFill/>
          <a:ln>
            <a:noFill/>
          </a:ln>
        </p:spPr>
      </p:pic>
      <p:pic>
        <p:nvPicPr>
          <p:cNvPr id="787" name="Google Shape;787;p5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510689" y="3232747"/>
            <a:ext cx="685800" cy="146958"/>
          </a:xfrm>
          <a:prstGeom prst="rect">
            <a:avLst/>
          </a:prstGeom>
          <a:noFill/>
          <a:ln>
            <a:noFill/>
          </a:ln>
        </p:spPr>
      </p:pic>
      <p:pic>
        <p:nvPicPr>
          <p:cNvPr id="788" name="Google Shape;788;p5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729186" y="3762478"/>
            <a:ext cx="685800" cy="221742"/>
          </a:xfrm>
          <a:prstGeom prst="rect">
            <a:avLst/>
          </a:prstGeom>
          <a:noFill/>
          <a:ln>
            <a:noFill/>
          </a:ln>
        </p:spPr>
      </p:pic>
      <p:pic>
        <p:nvPicPr>
          <p:cNvPr id="789" name="Google Shape;789;p5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728816" y="3095588"/>
            <a:ext cx="685800" cy="421277"/>
          </a:xfrm>
          <a:prstGeom prst="rect">
            <a:avLst/>
          </a:prstGeom>
          <a:noFill/>
          <a:ln>
            <a:noFill/>
          </a:ln>
        </p:spPr>
      </p:pic>
      <p:pic>
        <p:nvPicPr>
          <p:cNvPr id="790" name="Google Shape;790;p53"/>
          <p:cNvPicPr preferRelativeResize="0"/>
          <p:nvPr/>
        </p:nvPicPr>
        <p:blipFill rotWithShape="1">
          <a:blip r:embed="rId52" cstate="print">
            <a:alphaModFix/>
            <a:extLst>
              <a:ext uri="{28A0092B-C50C-407E-A947-70E740481C1C}">
                <a14:useLocalDpi xmlns:a14="http://schemas.microsoft.com/office/drawing/2010/main"/>
              </a:ext>
            </a:extLst>
          </a:blip>
          <a:srcRect t="10403" b="12244"/>
          <a:stretch/>
        </p:blipFill>
        <p:spPr>
          <a:xfrm>
            <a:off x="5641743" y="3662711"/>
            <a:ext cx="594375" cy="421275"/>
          </a:xfrm>
          <a:prstGeom prst="rect">
            <a:avLst/>
          </a:prstGeom>
          <a:noFill/>
          <a:ln>
            <a:noFill/>
          </a:ln>
        </p:spPr>
      </p:pic>
      <p:pic>
        <p:nvPicPr>
          <p:cNvPr id="791" name="Google Shape;791;p5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462876" y="3704195"/>
            <a:ext cx="758950" cy="338307"/>
          </a:xfrm>
          <a:prstGeom prst="rect">
            <a:avLst/>
          </a:prstGeom>
          <a:noFill/>
          <a:ln>
            <a:noFill/>
          </a:ln>
        </p:spPr>
      </p:pic>
      <p:pic>
        <p:nvPicPr>
          <p:cNvPr id="792" name="Google Shape;792;p5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453220" y="3245647"/>
            <a:ext cx="685800" cy="121158"/>
          </a:xfrm>
          <a:prstGeom prst="rect">
            <a:avLst/>
          </a:prstGeom>
          <a:noFill/>
          <a:ln>
            <a:noFill/>
          </a:ln>
        </p:spPr>
      </p:pic>
      <p:pic>
        <p:nvPicPr>
          <p:cNvPr id="793" name="Google Shape;793;p5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816629" y="3760192"/>
            <a:ext cx="685800" cy="226313"/>
          </a:xfrm>
          <a:prstGeom prst="rect">
            <a:avLst/>
          </a:prstGeom>
          <a:noFill/>
          <a:ln>
            <a:noFill/>
          </a:ln>
        </p:spPr>
      </p:pic>
      <p:pic>
        <p:nvPicPr>
          <p:cNvPr id="794" name="Google Shape;794;p5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395750" y="3155351"/>
            <a:ext cx="685800" cy="301750"/>
          </a:xfrm>
          <a:prstGeom prst="rect">
            <a:avLst/>
          </a:prstGeom>
          <a:noFill/>
          <a:ln>
            <a:noFill/>
          </a:ln>
        </p:spPr>
      </p:pic>
    </p:spTree>
    <p:extLst>
      <p:ext uri="{BB962C8B-B14F-4D97-AF65-F5344CB8AC3E}">
        <p14:creationId xmlns:p14="http://schemas.microsoft.com/office/powerpoint/2010/main" val="2033572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500+ </a:t>
            </a:r>
            <a:r>
              <a:rPr lang="en-US" altLang="zh-CN" dirty="0">
                <a:solidFill>
                  <a:srgbClr val="000000"/>
                </a:solidFill>
              </a:rPr>
              <a:t>会员且数量不断增长（白银会员，1）</a:t>
            </a:r>
            <a:endParaRPr i="0" u="none" strike="noStrike" cap="none" dirty="0"/>
          </a:p>
        </p:txBody>
      </p:sp>
      <p:pic>
        <p:nvPicPr>
          <p:cNvPr id="675" name="Google Shape;675;p27"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78688" y="1179188"/>
            <a:ext cx="277800" cy="388500"/>
          </a:xfrm>
          <a:prstGeom prst="rect">
            <a:avLst/>
          </a:prstGeom>
          <a:noFill/>
          <a:ln>
            <a:noFill/>
          </a:ln>
        </p:spPr>
      </p:pic>
      <p:pic>
        <p:nvPicPr>
          <p:cNvPr id="676" name="Google Shape;676;p27" descr="logo-1.png"/>
          <p:cNvPicPr preferRelativeResize="0"/>
          <p:nvPr/>
        </p:nvPicPr>
        <p:blipFill rotWithShape="1">
          <a:blip r:embed="rId4">
            <a:alphaModFix/>
          </a:blip>
          <a:srcRect/>
          <a:stretch/>
        </p:blipFill>
        <p:spPr>
          <a:xfrm>
            <a:off x="3173774" y="2360147"/>
            <a:ext cx="364500" cy="360000"/>
          </a:xfrm>
          <a:prstGeom prst="rect">
            <a:avLst/>
          </a:prstGeom>
          <a:noFill/>
          <a:ln>
            <a:noFill/>
          </a:ln>
        </p:spPr>
      </p:pic>
      <p:pic>
        <p:nvPicPr>
          <p:cNvPr id="677" name="Google Shape;677;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88510" y="1248392"/>
            <a:ext cx="446775" cy="250093"/>
          </a:xfrm>
          <a:prstGeom prst="rect">
            <a:avLst/>
          </a:prstGeom>
          <a:noFill/>
          <a:ln>
            <a:noFill/>
          </a:ln>
        </p:spPr>
      </p:pic>
      <p:pic>
        <p:nvPicPr>
          <p:cNvPr id="678" name="Google Shape;678;p27" descr="Pasted image at 2017_11_14 03_28 PM.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200068" y="3588670"/>
            <a:ext cx="331976" cy="341379"/>
          </a:xfrm>
          <a:prstGeom prst="rect">
            <a:avLst/>
          </a:prstGeom>
          <a:noFill/>
          <a:ln>
            <a:noFill/>
          </a:ln>
        </p:spPr>
      </p:pic>
      <p:pic>
        <p:nvPicPr>
          <p:cNvPr id="679" name="Google Shape;679;p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366819" y="2374160"/>
            <a:ext cx="331975" cy="331975"/>
          </a:xfrm>
          <a:prstGeom prst="rect">
            <a:avLst/>
          </a:prstGeom>
          <a:noFill/>
          <a:ln>
            <a:noFill/>
          </a:ln>
        </p:spPr>
      </p:pic>
      <p:pic>
        <p:nvPicPr>
          <p:cNvPr id="680" name="Google Shape;680;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188956" y="902290"/>
            <a:ext cx="548700" cy="172568"/>
          </a:xfrm>
          <a:prstGeom prst="rect">
            <a:avLst/>
          </a:prstGeom>
          <a:noFill/>
          <a:ln>
            <a:noFill/>
          </a:ln>
        </p:spPr>
      </p:pic>
      <p:pic>
        <p:nvPicPr>
          <p:cNvPr id="681" name="Google Shape;681;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799150" y="829482"/>
            <a:ext cx="326950" cy="318185"/>
          </a:xfrm>
          <a:prstGeom prst="rect">
            <a:avLst/>
          </a:prstGeom>
          <a:noFill/>
          <a:ln>
            <a:noFill/>
          </a:ln>
        </p:spPr>
      </p:pic>
      <p:pic>
        <p:nvPicPr>
          <p:cNvPr id="682" name="Google Shape;682;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484376" y="805424"/>
            <a:ext cx="446700" cy="366301"/>
          </a:xfrm>
          <a:prstGeom prst="rect">
            <a:avLst/>
          </a:prstGeom>
          <a:noFill/>
          <a:ln>
            <a:noFill/>
          </a:ln>
        </p:spPr>
      </p:pic>
      <p:pic>
        <p:nvPicPr>
          <p:cNvPr id="683" name="Google Shape;683;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437970" y="1923413"/>
            <a:ext cx="446775" cy="355854"/>
          </a:xfrm>
          <a:prstGeom prst="rect">
            <a:avLst/>
          </a:prstGeom>
          <a:noFill/>
          <a:ln>
            <a:noFill/>
          </a:ln>
        </p:spPr>
      </p:pic>
      <p:pic>
        <p:nvPicPr>
          <p:cNvPr id="684" name="Google Shape;684;p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565952" y="1617649"/>
            <a:ext cx="540775" cy="209115"/>
          </a:xfrm>
          <a:prstGeom prst="rect">
            <a:avLst/>
          </a:prstGeom>
          <a:noFill/>
          <a:ln>
            <a:noFill/>
          </a:ln>
        </p:spPr>
      </p:pic>
      <p:pic>
        <p:nvPicPr>
          <p:cNvPr id="685" name="Google Shape;685;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51047" y="2445908"/>
            <a:ext cx="614700" cy="188479"/>
          </a:xfrm>
          <a:prstGeom prst="rect">
            <a:avLst/>
          </a:prstGeom>
          <a:noFill/>
          <a:ln>
            <a:noFill/>
          </a:ln>
        </p:spPr>
      </p:pic>
      <p:pic>
        <p:nvPicPr>
          <p:cNvPr id="686" name="Google Shape;686;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413856" y="1585392"/>
            <a:ext cx="446775" cy="273629"/>
          </a:xfrm>
          <a:prstGeom prst="rect">
            <a:avLst/>
          </a:prstGeom>
          <a:noFill/>
          <a:ln>
            <a:noFill/>
          </a:ln>
        </p:spPr>
      </p:pic>
      <p:pic>
        <p:nvPicPr>
          <p:cNvPr id="687" name="Google Shape;687;p2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578213" y="1943683"/>
            <a:ext cx="548700" cy="315315"/>
          </a:xfrm>
          <a:prstGeom prst="rect">
            <a:avLst/>
          </a:prstGeom>
          <a:noFill/>
          <a:ln>
            <a:noFill/>
          </a:ln>
        </p:spPr>
      </p:pic>
      <p:pic>
        <p:nvPicPr>
          <p:cNvPr id="688" name="Google Shape;688;p2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131101" y="2316677"/>
            <a:ext cx="414899" cy="446942"/>
          </a:xfrm>
          <a:prstGeom prst="rect">
            <a:avLst/>
          </a:prstGeom>
          <a:noFill/>
          <a:ln>
            <a:noFill/>
          </a:ln>
        </p:spPr>
      </p:pic>
      <p:pic>
        <p:nvPicPr>
          <p:cNvPr id="689" name="Google Shape;689;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159259" y="2320971"/>
            <a:ext cx="446775" cy="438354"/>
          </a:xfrm>
          <a:prstGeom prst="rect">
            <a:avLst/>
          </a:prstGeom>
          <a:noFill/>
          <a:ln>
            <a:noFill/>
          </a:ln>
        </p:spPr>
      </p:pic>
      <p:pic>
        <p:nvPicPr>
          <p:cNvPr id="690" name="Google Shape;690;p27"/>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608978" y="2357966"/>
            <a:ext cx="485700" cy="364363"/>
          </a:xfrm>
          <a:prstGeom prst="rect">
            <a:avLst/>
          </a:prstGeom>
          <a:noFill/>
          <a:ln>
            <a:noFill/>
          </a:ln>
        </p:spPr>
      </p:pic>
      <p:pic>
        <p:nvPicPr>
          <p:cNvPr id="691" name="Google Shape;691;p2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8049229" y="1900939"/>
            <a:ext cx="364500" cy="400802"/>
          </a:xfrm>
          <a:prstGeom prst="rect">
            <a:avLst/>
          </a:prstGeom>
          <a:noFill/>
          <a:ln>
            <a:noFill/>
          </a:ln>
        </p:spPr>
      </p:pic>
      <p:pic>
        <p:nvPicPr>
          <p:cNvPr id="692" name="Google Shape;692;p2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673967" y="3584081"/>
            <a:ext cx="364500" cy="350556"/>
          </a:xfrm>
          <a:prstGeom prst="rect">
            <a:avLst/>
          </a:prstGeom>
          <a:noFill/>
          <a:ln>
            <a:noFill/>
          </a:ln>
        </p:spPr>
      </p:pic>
      <p:pic>
        <p:nvPicPr>
          <p:cNvPr id="693" name="Google Shape;693;p2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5179802" y="1565455"/>
            <a:ext cx="540775" cy="313504"/>
          </a:xfrm>
          <a:prstGeom prst="rect">
            <a:avLst/>
          </a:prstGeom>
          <a:noFill/>
          <a:ln>
            <a:noFill/>
          </a:ln>
        </p:spPr>
      </p:pic>
      <p:pic>
        <p:nvPicPr>
          <p:cNvPr id="694" name="Google Shape;694;p2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644193" y="1325231"/>
            <a:ext cx="614826" cy="96415"/>
          </a:xfrm>
          <a:prstGeom prst="rect">
            <a:avLst/>
          </a:prstGeom>
          <a:noFill/>
          <a:ln>
            <a:noFill/>
          </a:ln>
        </p:spPr>
      </p:pic>
      <p:pic>
        <p:nvPicPr>
          <p:cNvPr id="695" name="Google Shape;695;p27"/>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611574" y="2022040"/>
            <a:ext cx="743699" cy="158601"/>
          </a:xfrm>
          <a:prstGeom prst="rect">
            <a:avLst/>
          </a:prstGeom>
          <a:noFill/>
          <a:ln>
            <a:noFill/>
          </a:ln>
        </p:spPr>
      </p:pic>
      <p:pic>
        <p:nvPicPr>
          <p:cNvPr id="696" name="Google Shape;696;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221023" y="1681364"/>
            <a:ext cx="471300" cy="81685"/>
          </a:xfrm>
          <a:prstGeom prst="rect">
            <a:avLst/>
          </a:prstGeom>
          <a:noFill/>
          <a:ln>
            <a:noFill/>
          </a:ln>
        </p:spPr>
      </p:pic>
      <p:pic>
        <p:nvPicPr>
          <p:cNvPr id="697" name="Google Shape;697;p27"/>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296132" y="2435232"/>
            <a:ext cx="794400" cy="209830"/>
          </a:xfrm>
          <a:prstGeom prst="rect">
            <a:avLst/>
          </a:prstGeom>
          <a:noFill/>
          <a:ln>
            <a:noFill/>
          </a:ln>
        </p:spPr>
      </p:pic>
      <p:pic>
        <p:nvPicPr>
          <p:cNvPr id="698" name="Google Shape;698;p27"/>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28744" y="1638808"/>
            <a:ext cx="501900" cy="166797"/>
          </a:xfrm>
          <a:prstGeom prst="rect">
            <a:avLst/>
          </a:prstGeom>
          <a:noFill/>
          <a:ln>
            <a:noFill/>
          </a:ln>
        </p:spPr>
      </p:pic>
      <p:pic>
        <p:nvPicPr>
          <p:cNvPr id="699" name="Google Shape;699;p27"/>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446824" y="895785"/>
            <a:ext cx="594000" cy="185579"/>
          </a:xfrm>
          <a:prstGeom prst="rect">
            <a:avLst/>
          </a:prstGeom>
          <a:noFill/>
          <a:ln>
            <a:noFill/>
          </a:ln>
        </p:spPr>
      </p:pic>
      <p:pic>
        <p:nvPicPr>
          <p:cNvPr id="700" name="Google Shape;700;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412785" y="3300234"/>
            <a:ext cx="663900" cy="201451"/>
          </a:xfrm>
          <a:prstGeom prst="rect">
            <a:avLst/>
          </a:prstGeom>
          <a:noFill/>
          <a:ln>
            <a:noFill/>
          </a:ln>
        </p:spPr>
      </p:pic>
      <p:pic>
        <p:nvPicPr>
          <p:cNvPr id="701" name="Google Shape;701;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380500" y="3276233"/>
            <a:ext cx="594000" cy="249453"/>
          </a:xfrm>
          <a:prstGeom prst="rect">
            <a:avLst/>
          </a:prstGeom>
          <a:noFill/>
          <a:ln>
            <a:noFill/>
          </a:ln>
        </p:spPr>
      </p:pic>
      <p:pic>
        <p:nvPicPr>
          <p:cNvPr id="702" name="Google Shape;702;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120704" y="3252929"/>
            <a:ext cx="540775" cy="296061"/>
          </a:xfrm>
          <a:prstGeom prst="rect">
            <a:avLst/>
          </a:prstGeom>
          <a:noFill/>
          <a:ln>
            <a:noFill/>
          </a:ln>
        </p:spPr>
      </p:pic>
      <p:pic>
        <p:nvPicPr>
          <p:cNvPr id="703" name="Google Shape;703;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4105" y="2490792"/>
            <a:ext cx="743701" cy="98711"/>
          </a:xfrm>
          <a:prstGeom prst="rect">
            <a:avLst/>
          </a:prstGeom>
          <a:noFill/>
          <a:ln>
            <a:noFill/>
          </a:ln>
        </p:spPr>
      </p:pic>
      <p:pic>
        <p:nvPicPr>
          <p:cNvPr id="704" name="Google Shape;704;p27"/>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28987" y="1978895"/>
            <a:ext cx="540775" cy="244891"/>
          </a:xfrm>
          <a:prstGeom prst="rect">
            <a:avLst/>
          </a:prstGeom>
          <a:noFill/>
          <a:ln>
            <a:noFill/>
          </a:ln>
        </p:spPr>
      </p:pic>
      <p:pic>
        <p:nvPicPr>
          <p:cNvPr id="705" name="Google Shape;705;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26711" y="1964530"/>
            <a:ext cx="446775" cy="273622"/>
          </a:xfrm>
          <a:prstGeom prst="rect">
            <a:avLst/>
          </a:prstGeom>
          <a:noFill/>
          <a:ln>
            <a:noFill/>
          </a:ln>
        </p:spPr>
      </p:pic>
      <p:pic>
        <p:nvPicPr>
          <p:cNvPr id="706" name="Google Shape;706;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590089" y="1567721"/>
            <a:ext cx="277800" cy="308971"/>
          </a:xfrm>
          <a:prstGeom prst="rect">
            <a:avLst/>
          </a:prstGeom>
          <a:noFill/>
          <a:ln>
            <a:noFill/>
          </a:ln>
        </p:spPr>
      </p:pic>
      <p:pic>
        <p:nvPicPr>
          <p:cNvPr id="707" name="Google Shape;707;p27"/>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4169322" y="1233346"/>
            <a:ext cx="471300" cy="280185"/>
          </a:xfrm>
          <a:prstGeom prst="rect">
            <a:avLst/>
          </a:prstGeom>
          <a:noFill/>
          <a:ln>
            <a:noFill/>
          </a:ln>
        </p:spPr>
      </p:pic>
      <p:pic>
        <p:nvPicPr>
          <p:cNvPr id="708" name="Google Shape;708;p27"/>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7713263" y="3606546"/>
            <a:ext cx="548700" cy="305626"/>
          </a:xfrm>
          <a:prstGeom prst="rect">
            <a:avLst/>
          </a:prstGeom>
          <a:noFill/>
          <a:ln>
            <a:noFill/>
          </a:ln>
        </p:spPr>
      </p:pic>
      <p:pic>
        <p:nvPicPr>
          <p:cNvPr id="709" name="Google Shape;709;p2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4142103" y="920501"/>
            <a:ext cx="614825" cy="136145"/>
          </a:xfrm>
          <a:prstGeom prst="rect">
            <a:avLst/>
          </a:prstGeom>
          <a:noFill/>
          <a:ln>
            <a:noFill/>
          </a:ln>
        </p:spPr>
      </p:pic>
      <p:pic>
        <p:nvPicPr>
          <p:cNvPr id="710" name="Google Shape;710;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607654" y="1243059"/>
            <a:ext cx="446700" cy="260759"/>
          </a:xfrm>
          <a:prstGeom prst="rect">
            <a:avLst/>
          </a:prstGeom>
          <a:noFill/>
          <a:ln>
            <a:noFill/>
          </a:ln>
        </p:spPr>
      </p:pic>
      <p:pic>
        <p:nvPicPr>
          <p:cNvPr id="711" name="Google Shape;711;p2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655527" y="3588643"/>
            <a:ext cx="471300" cy="341432"/>
          </a:xfrm>
          <a:prstGeom prst="rect">
            <a:avLst/>
          </a:prstGeom>
          <a:noFill/>
          <a:ln>
            <a:noFill/>
          </a:ln>
        </p:spPr>
      </p:pic>
      <p:pic>
        <p:nvPicPr>
          <p:cNvPr id="712" name="Google Shape;712;p27"/>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207112" y="860834"/>
            <a:ext cx="614825" cy="255480"/>
          </a:xfrm>
          <a:prstGeom prst="rect">
            <a:avLst/>
          </a:prstGeom>
          <a:noFill/>
          <a:ln>
            <a:noFill/>
          </a:ln>
        </p:spPr>
      </p:pic>
      <p:pic>
        <p:nvPicPr>
          <p:cNvPr id="713" name="Google Shape;713;p27"/>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4495423" y="1633743"/>
            <a:ext cx="594000" cy="176928"/>
          </a:xfrm>
          <a:prstGeom prst="rect">
            <a:avLst/>
          </a:prstGeom>
          <a:noFill/>
          <a:ln>
            <a:noFill/>
          </a:ln>
        </p:spPr>
      </p:pic>
      <p:pic>
        <p:nvPicPr>
          <p:cNvPr id="714" name="Google Shape;714;p2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36464" y="1665592"/>
            <a:ext cx="501900" cy="113229"/>
          </a:xfrm>
          <a:prstGeom prst="rect">
            <a:avLst/>
          </a:prstGeom>
          <a:noFill/>
          <a:ln>
            <a:noFill/>
          </a:ln>
        </p:spPr>
      </p:pic>
      <p:pic>
        <p:nvPicPr>
          <p:cNvPr id="715" name="Google Shape;715;p27"/>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5976108" y="910707"/>
            <a:ext cx="446775" cy="155735"/>
          </a:xfrm>
          <a:prstGeom prst="rect">
            <a:avLst/>
          </a:prstGeom>
          <a:noFill/>
          <a:ln>
            <a:noFill/>
          </a:ln>
        </p:spPr>
      </p:pic>
      <p:pic>
        <p:nvPicPr>
          <p:cNvPr id="716" name="Google Shape;716;p27"/>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807682" y="3276128"/>
            <a:ext cx="710775" cy="249664"/>
          </a:xfrm>
          <a:prstGeom prst="rect">
            <a:avLst/>
          </a:prstGeom>
          <a:noFill/>
          <a:ln>
            <a:noFill/>
          </a:ln>
        </p:spPr>
      </p:pic>
      <p:pic>
        <p:nvPicPr>
          <p:cNvPr id="717" name="Google Shape;717;p27"/>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818422" y="929625"/>
            <a:ext cx="670200" cy="117899"/>
          </a:xfrm>
          <a:prstGeom prst="rect">
            <a:avLst/>
          </a:prstGeom>
          <a:noFill/>
          <a:ln>
            <a:noFill/>
          </a:ln>
        </p:spPr>
      </p:pic>
      <p:pic>
        <p:nvPicPr>
          <p:cNvPr id="718" name="Google Shape;718;p27"/>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2652689" y="2046801"/>
            <a:ext cx="794400" cy="109078"/>
          </a:xfrm>
          <a:prstGeom prst="rect">
            <a:avLst/>
          </a:prstGeom>
          <a:noFill/>
          <a:ln>
            <a:noFill/>
          </a:ln>
        </p:spPr>
      </p:pic>
      <p:pic>
        <p:nvPicPr>
          <p:cNvPr id="719" name="Google Shape;719;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733591" y="3347324"/>
            <a:ext cx="670200" cy="107271"/>
          </a:xfrm>
          <a:prstGeom prst="rect">
            <a:avLst/>
          </a:prstGeom>
          <a:noFill/>
          <a:ln>
            <a:noFill/>
          </a:ln>
        </p:spPr>
      </p:pic>
      <p:pic>
        <p:nvPicPr>
          <p:cNvPr id="720" name="Google Shape;720;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549994" y="3305617"/>
            <a:ext cx="794400" cy="190684"/>
          </a:xfrm>
          <a:prstGeom prst="rect">
            <a:avLst/>
          </a:prstGeom>
          <a:noFill/>
          <a:ln>
            <a:noFill/>
          </a:ln>
        </p:spPr>
      </p:pic>
      <p:pic>
        <p:nvPicPr>
          <p:cNvPr id="721" name="Google Shape;721;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721799" y="1278503"/>
            <a:ext cx="670200" cy="189872"/>
          </a:xfrm>
          <a:prstGeom prst="rect">
            <a:avLst/>
          </a:prstGeom>
          <a:noFill/>
          <a:ln>
            <a:noFill/>
          </a:ln>
        </p:spPr>
      </p:pic>
      <p:pic>
        <p:nvPicPr>
          <p:cNvPr id="722" name="Google Shape;722;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1922" y="3570355"/>
            <a:ext cx="471300" cy="378009"/>
          </a:xfrm>
          <a:prstGeom prst="rect">
            <a:avLst/>
          </a:prstGeom>
          <a:noFill/>
          <a:ln>
            <a:noFill/>
          </a:ln>
        </p:spPr>
      </p:pic>
      <p:pic>
        <p:nvPicPr>
          <p:cNvPr id="723" name="Google Shape;723;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805373" y="1666357"/>
            <a:ext cx="670200" cy="111700"/>
          </a:xfrm>
          <a:prstGeom prst="rect">
            <a:avLst/>
          </a:prstGeom>
          <a:noFill/>
          <a:ln>
            <a:noFill/>
          </a:ln>
        </p:spPr>
      </p:pic>
      <p:pic>
        <p:nvPicPr>
          <p:cNvPr id="724" name="Google Shape;724;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071107" y="3593210"/>
            <a:ext cx="403200" cy="332299"/>
          </a:xfrm>
          <a:prstGeom prst="rect">
            <a:avLst/>
          </a:prstGeom>
          <a:noFill/>
          <a:ln>
            <a:noFill/>
          </a:ln>
        </p:spPr>
      </p:pic>
      <p:pic>
        <p:nvPicPr>
          <p:cNvPr id="725" name="Google Shape;725;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457263" y="914865"/>
            <a:ext cx="670200" cy="147419"/>
          </a:xfrm>
          <a:prstGeom prst="rect">
            <a:avLst/>
          </a:prstGeom>
          <a:noFill/>
          <a:ln>
            <a:noFill/>
          </a:ln>
        </p:spPr>
      </p:pic>
      <p:pic>
        <p:nvPicPr>
          <p:cNvPr id="726" name="Google Shape;726;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11278" y="3309605"/>
            <a:ext cx="794400" cy="182708"/>
          </a:xfrm>
          <a:prstGeom prst="rect">
            <a:avLst/>
          </a:prstGeom>
          <a:noFill/>
          <a:ln>
            <a:noFill/>
          </a:ln>
        </p:spPr>
      </p:pic>
      <p:pic>
        <p:nvPicPr>
          <p:cNvPr id="727" name="Google Shape;727;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348142" y="2039382"/>
            <a:ext cx="663900" cy="123917"/>
          </a:xfrm>
          <a:prstGeom prst="rect">
            <a:avLst/>
          </a:prstGeom>
          <a:noFill/>
          <a:ln>
            <a:noFill/>
          </a:ln>
        </p:spPr>
      </p:pic>
      <p:pic>
        <p:nvPicPr>
          <p:cNvPr id="728" name="Google Shape;728;p27"/>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490597" y="3315432"/>
            <a:ext cx="743700" cy="171055"/>
          </a:xfrm>
          <a:prstGeom prst="rect">
            <a:avLst/>
          </a:prstGeom>
          <a:noFill/>
          <a:ln>
            <a:noFill/>
          </a:ln>
        </p:spPr>
      </p:pic>
      <p:pic>
        <p:nvPicPr>
          <p:cNvPr id="729" name="Google Shape;729;p27"/>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207065" y="1283937"/>
            <a:ext cx="501900" cy="179003"/>
          </a:xfrm>
          <a:prstGeom prst="rect">
            <a:avLst/>
          </a:prstGeom>
          <a:noFill/>
          <a:ln>
            <a:noFill/>
          </a:ln>
        </p:spPr>
      </p:pic>
      <p:pic>
        <p:nvPicPr>
          <p:cNvPr id="730" name="Google Shape;730;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992569" y="828995"/>
            <a:ext cx="403200" cy="319158"/>
          </a:xfrm>
          <a:prstGeom prst="rect">
            <a:avLst/>
          </a:prstGeom>
          <a:noFill/>
          <a:ln>
            <a:noFill/>
          </a:ln>
        </p:spPr>
      </p:pic>
      <p:pic>
        <p:nvPicPr>
          <p:cNvPr id="731" name="Google Shape;731;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308047" y="3670923"/>
            <a:ext cx="710801" cy="176872"/>
          </a:xfrm>
          <a:prstGeom prst="rect">
            <a:avLst/>
          </a:prstGeom>
          <a:noFill/>
          <a:ln>
            <a:noFill/>
          </a:ln>
        </p:spPr>
      </p:pic>
      <p:pic>
        <p:nvPicPr>
          <p:cNvPr id="732" name="Google Shape;732;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253459" y="2377304"/>
            <a:ext cx="794400" cy="325686"/>
          </a:xfrm>
          <a:prstGeom prst="rect">
            <a:avLst/>
          </a:prstGeom>
          <a:noFill/>
          <a:ln>
            <a:noFill/>
          </a:ln>
        </p:spPr>
      </p:pic>
      <p:pic>
        <p:nvPicPr>
          <p:cNvPr id="733" name="Google Shape;733;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548990" y="2419542"/>
            <a:ext cx="663900" cy="241211"/>
          </a:xfrm>
          <a:prstGeom prst="rect">
            <a:avLst/>
          </a:prstGeom>
          <a:noFill/>
          <a:ln>
            <a:noFill/>
          </a:ln>
        </p:spPr>
      </p:pic>
      <p:pic>
        <p:nvPicPr>
          <p:cNvPr id="734" name="Google Shape;734;p2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165797" y="3595884"/>
            <a:ext cx="326950" cy="326950"/>
          </a:xfrm>
          <a:prstGeom prst="rect">
            <a:avLst/>
          </a:prstGeom>
          <a:noFill/>
          <a:ln>
            <a:noFill/>
          </a:ln>
        </p:spPr>
      </p:pic>
      <p:pic>
        <p:nvPicPr>
          <p:cNvPr id="735" name="Google Shape;735;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137696" y="4501023"/>
            <a:ext cx="614825" cy="178416"/>
          </a:xfrm>
          <a:prstGeom prst="rect">
            <a:avLst/>
          </a:prstGeom>
          <a:noFill/>
          <a:ln>
            <a:noFill/>
          </a:ln>
        </p:spPr>
      </p:pic>
      <p:pic>
        <p:nvPicPr>
          <p:cNvPr id="736" name="Google Shape;736;p2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340190" y="4427618"/>
            <a:ext cx="403200" cy="325226"/>
          </a:xfrm>
          <a:prstGeom prst="rect">
            <a:avLst/>
          </a:prstGeom>
          <a:noFill/>
          <a:ln>
            <a:noFill/>
          </a:ln>
        </p:spPr>
      </p:pic>
      <p:pic>
        <p:nvPicPr>
          <p:cNvPr id="737" name="Google Shape;737;p27" descr="logo_ebay-300x184.png"/>
          <p:cNvPicPr preferRelativeResize="0"/>
          <p:nvPr/>
        </p:nvPicPr>
        <p:blipFill rotWithShape="1">
          <a:blip r:embed="rId65">
            <a:alphaModFix/>
          </a:blip>
          <a:srcRect/>
          <a:stretch/>
        </p:blipFill>
        <p:spPr>
          <a:xfrm>
            <a:off x="2087488" y="4453131"/>
            <a:ext cx="446700" cy="274200"/>
          </a:xfrm>
          <a:prstGeom prst="rect">
            <a:avLst/>
          </a:prstGeom>
          <a:noFill/>
          <a:ln>
            <a:noFill/>
          </a:ln>
        </p:spPr>
      </p:pic>
      <p:pic>
        <p:nvPicPr>
          <p:cNvPr id="738" name="Google Shape;738;p27"/>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118310" y="4421753"/>
            <a:ext cx="414900" cy="336957"/>
          </a:xfrm>
          <a:prstGeom prst="rect">
            <a:avLst/>
          </a:prstGeom>
          <a:noFill/>
          <a:ln>
            <a:noFill/>
          </a:ln>
        </p:spPr>
      </p:pic>
      <p:pic>
        <p:nvPicPr>
          <p:cNvPr id="739" name="Google Shape;739;p2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579561" y="4420027"/>
            <a:ext cx="403200" cy="340408"/>
          </a:xfrm>
          <a:prstGeom prst="rect">
            <a:avLst/>
          </a:prstGeom>
          <a:noFill/>
          <a:ln>
            <a:noFill/>
          </a:ln>
        </p:spPr>
      </p:pic>
      <p:pic>
        <p:nvPicPr>
          <p:cNvPr id="740" name="Google Shape;740;p27"/>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1383854" y="4497215"/>
            <a:ext cx="548699" cy="186032"/>
          </a:xfrm>
          <a:prstGeom prst="rect">
            <a:avLst/>
          </a:prstGeom>
          <a:noFill/>
          <a:ln>
            <a:noFill/>
          </a:ln>
        </p:spPr>
      </p:pic>
      <p:pic>
        <p:nvPicPr>
          <p:cNvPr id="741" name="Google Shape;741;p27"/>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4809927" y="4481303"/>
            <a:ext cx="614700" cy="217856"/>
          </a:xfrm>
          <a:prstGeom prst="rect">
            <a:avLst/>
          </a:prstGeom>
          <a:noFill/>
          <a:ln>
            <a:noFill/>
          </a:ln>
        </p:spPr>
      </p:pic>
      <p:pic>
        <p:nvPicPr>
          <p:cNvPr id="742" name="Google Shape;742;p2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8647560" y="4504421"/>
            <a:ext cx="485700" cy="171621"/>
          </a:xfrm>
          <a:prstGeom prst="rect">
            <a:avLst/>
          </a:prstGeom>
          <a:noFill/>
          <a:ln>
            <a:noFill/>
          </a:ln>
        </p:spPr>
      </p:pic>
      <p:pic>
        <p:nvPicPr>
          <p:cNvPr id="743" name="Google Shape;743;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969482" y="3601780"/>
            <a:ext cx="331975" cy="315158"/>
          </a:xfrm>
          <a:prstGeom prst="rect">
            <a:avLst/>
          </a:prstGeom>
          <a:noFill/>
          <a:ln>
            <a:noFill/>
          </a:ln>
        </p:spPr>
      </p:pic>
      <p:pic>
        <p:nvPicPr>
          <p:cNvPr id="744" name="Google Shape;744;p2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176526" y="2013906"/>
            <a:ext cx="485700" cy="174868"/>
          </a:xfrm>
          <a:prstGeom prst="rect">
            <a:avLst/>
          </a:prstGeom>
          <a:noFill/>
          <a:ln>
            <a:noFill/>
          </a:ln>
        </p:spPr>
      </p:pic>
      <p:pic>
        <p:nvPicPr>
          <p:cNvPr id="745" name="Google Shape;745;p2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621516" y="2385439"/>
            <a:ext cx="548700" cy="309417"/>
          </a:xfrm>
          <a:prstGeom prst="rect">
            <a:avLst/>
          </a:prstGeom>
          <a:noFill/>
          <a:ln>
            <a:noFill/>
          </a:ln>
        </p:spPr>
      </p:pic>
      <p:pic>
        <p:nvPicPr>
          <p:cNvPr id="746" name="Google Shape;746;p2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638457" y="4453486"/>
            <a:ext cx="446700" cy="273491"/>
          </a:xfrm>
          <a:prstGeom prst="rect">
            <a:avLst/>
          </a:prstGeom>
          <a:noFill/>
          <a:ln>
            <a:noFill/>
          </a:ln>
        </p:spPr>
      </p:pic>
      <p:pic>
        <p:nvPicPr>
          <p:cNvPr id="747" name="Google Shape;747;p2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266859" y="1234670"/>
            <a:ext cx="364500" cy="277536"/>
          </a:xfrm>
          <a:prstGeom prst="rect">
            <a:avLst/>
          </a:prstGeom>
          <a:noFill/>
          <a:ln>
            <a:noFill/>
          </a:ln>
        </p:spPr>
      </p:pic>
      <p:pic>
        <p:nvPicPr>
          <p:cNvPr id="748" name="Google Shape;748;p2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30919" y="898415"/>
            <a:ext cx="614700" cy="180318"/>
          </a:xfrm>
          <a:prstGeom prst="rect">
            <a:avLst/>
          </a:prstGeom>
          <a:noFill/>
          <a:ln>
            <a:noFill/>
          </a:ln>
        </p:spPr>
      </p:pic>
      <p:pic>
        <p:nvPicPr>
          <p:cNvPr id="749" name="Google Shape;749;p2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162391" y="1236357"/>
            <a:ext cx="414900" cy="274163"/>
          </a:xfrm>
          <a:prstGeom prst="rect">
            <a:avLst/>
          </a:prstGeom>
          <a:noFill/>
          <a:ln>
            <a:noFill/>
          </a:ln>
        </p:spPr>
      </p:pic>
      <p:pic>
        <p:nvPicPr>
          <p:cNvPr id="750" name="Google Shape;750;p2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148119" y="1196176"/>
            <a:ext cx="446700" cy="354524"/>
          </a:xfrm>
          <a:prstGeom prst="rect">
            <a:avLst/>
          </a:prstGeom>
          <a:noFill/>
          <a:ln>
            <a:noFill/>
          </a:ln>
        </p:spPr>
      </p:pic>
      <p:pic>
        <p:nvPicPr>
          <p:cNvPr id="751" name="Google Shape;751;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810956" y="1598272"/>
            <a:ext cx="403200" cy="247869"/>
          </a:xfrm>
          <a:prstGeom prst="rect">
            <a:avLst/>
          </a:prstGeom>
          <a:noFill/>
          <a:ln>
            <a:noFill/>
          </a:ln>
        </p:spPr>
      </p:pic>
      <p:pic>
        <p:nvPicPr>
          <p:cNvPr id="752" name="Google Shape;752;p2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482677" y="3677390"/>
            <a:ext cx="501900" cy="163940"/>
          </a:xfrm>
          <a:prstGeom prst="rect">
            <a:avLst/>
          </a:prstGeom>
          <a:noFill/>
          <a:ln>
            <a:noFill/>
          </a:ln>
        </p:spPr>
      </p:pic>
      <p:pic>
        <p:nvPicPr>
          <p:cNvPr id="753" name="Google Shape;753;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64442" y="3597215"/>
            <a:ext cx="471300" cy="324289"/>
          </a:xfrm>
          <a:prstGeom prst="rect">
            <a:avLst/>
          </a:prstGeom>
          <a:noFill/>
          <a:ln>
            <a:noFill/>
          </a:ln>
        </p:spPr>
      </p:pic>
      <p:pic>
        <p:nvPicPr>
          <p:cNvPr id="754" name="Google Shape;754;p2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651882" y="3333334"/>
            <a:ext cx="614700" cy="135250"/>
          </a:xfrm>
          <a:prstGeom prst="rect">
            <a:avLst/>
          </a:prstGeom>
          <a:noFill/>
          <a:ln>
            <a:noFill/>
          </a:ln>
        </p:spPr>
      </p:pic>
      <p:pic>
        <p:nvPicPr>
          <p:cNvPr id="755" name="Google Shape;755;p2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782036" y="2448422"/>
            <a:ext cx="743700" cy="183451"/>
          </a:xfrm>
          <a:prstGeom prst="rect">
            <a:avLst/>
          </a:prstGeom>
          <a:noFill/>
          <a:ln>
            <a:noFill/>
          </a:ln>
        </p:spPr>
      </p:pic>
      <p:pic>
        <p:nvPicPr>
          <p:cNvPr id="756" name="Google Shape;756;p2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316962" y="3639130"/>
            <a:ext cx="471300" cy="240459"/>
          </a:xfrm>
          <a:prstGeom prst="rect">
            <a:avLst/>
          </a:prstGeom>
          <a:noFill/>
          <a:ln>
            <a:noFill/>
          </a:ln>
        </p:spPr>
      </p:pic>
      <p:pic>
        <p:nvPicPr>
          <p:cNvPr id="757" name="Google Shape;757;p2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629242" y="2375892"/>
            <a:ext cx="446775" cy="328511"/>
          </a:xfrm>
          <a:prstGeom prst="rect">
            <a:avLst/>
          </a:prstGeom>
          <a:noFill/>
          <a:ln>
            <a:noFill/>
          </a:ln>
        </p:spPr>
      </p:pic>
      <p:pic>
        <p:nvPicPr>
          <p:cNvPr id="758" name="Google Shape;758;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782702" y="1629369"/>
            <a:ext cx="540775" cy="185675"/>
          </a:xfrm>
          <a:prstGeom prst="rect">
            <a:avLst/>
          </a:prstGeom>
          <a:noFill/>
          <a:ln>
            <a:noFill/>
          </a:ln>
        </p:spPr>
      </p:pic>
      <p:pic>
        <p:nvPicPr>
          <p:cNvPr id="759" name="Google Shape;759;p2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222888" y="3257831"/>
            <a:ext cx="364500" cy="286257"/>
          </a:xfrm>
          <a:prstGeom prst="rect">
            <a:avLst/>
          </a:prstGeom>
          <a:noFill/>
          <a:ln>
            <a:noFill/>
          </a:ln>
        </p:spPr>
      </p:pic>
      <p:pic>
        <p:nvPicPr>
          <p:cNvPr id="760" name="Google Shape;760;p2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6225" y="901869"/>
            <a:ext cx="403200" cy="173411"/>
          </a:xfrm>
          <a:prstGeom prst="rect">
            <a:avLst/>
          </a:prstGeom>
          <a:noFill/>
          <a:ln>
            <a:noFill/>
          </a:ln>
        </p:spPr>
      </p:pic>
      <p:pic>
        <p:nvPicPr>
          <p:cNvPr id="761" name="Google Shape;761;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1234246" y="2019953"/>
            <a:ext cx="548700" cy="162775"/>
          </a:xfrm>
          <a:prstGeom prst="rect">
            <a:avLst/>
          </a:prstGeom>
          <a:noFill/>
          <a:ln>
            <a:noFill/>
          </a:ln>
        </p:spPr>
      </p:pic>
      <p:pic>
        <p:nvPicPr>
          <p:cNvPr id="762" name="Google Shape;762;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664660" y="3231081"/>
            <a:ext cx="403200" cy="339756"/>
          </a:xfrm>
          <a:prstGeom prst="rect">
            <a:avLst/>
          </a:prstGeom>
          <a:noFill/>
          <a:ln>
            <a:noFill/>
          </a:ln>
        </p:spPr>
      </p:pic>
      <p:pic>
        <p:nvPicPr>
          <p:cNvPr id="763" name="Google Shape;763;p27"/>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689123" y="4447239"/>
            <a:ext cx="794400" cy="285984"/>
          </a:xfrm>
          <a:prstGeom prst="rect">
            <a:avLst/>
          </a:prstGeom>
          <a:noFill/>
          <a:ln>
            <a:noFill/>
          </a:ln>
        </p:spPr>
      </p:pic>
      <p:pic>
        <p:nvPicPr>
          <p:cNvPr id="764" name="Google Shape;764;p2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240092" y="4433072"/>
            <a:ext cx="414900" cy="314318"/>
          </a:xfrm>
          <a:prstGeom prst="rect">
            <a:avLst/>
          </a:prstGeom>
          <a:noFill/>
          <a:ln>
            <a:noFill/>
          </a:ln>
        </p:spPr>
      </p:pic>
      <p:pic>
        <p:nvPicPr>
          <p:cNvPr id="765" name="Google Shape;765;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6907456" y="4391803"/>
            <a:ext cx="277800" cy="396857"/>
          </a:xfrm>
          <a:prstGeom prst="rect">
            <a:avLst/>
          </a:prstGeom>
          <a:noFill/>
          <a:ln>
            <a:noFill/>
          </a:ln>
        </p:spPr>
      </p:pic>
      <p:pic>
        <p:nvPicPr>
          <p:cNvPr id="766" name="Google Shape;766;p2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311176" y="1236751"/>
            <a:ext cx="364500" cy="273375"/>
          </a:xfrm>
          <a:prstGeom prst="rect">
            <a:avLst/>
          </a:prstGeom>
          <a:noFill/>
          <a:ln>
            <a:noFill/>
          </a:ln>
        </p:spPr>
      </p:pic>
      <p:pic>
        <p:nvPicPr>
          <p:cNvPr id="767" name="Google Shape;767;p2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7166294" y="1593262"/>
            <a:ext cx="548700" cy="257889"/>
          </a:xfrm>
          <a:prstGeom prst="rect">
            <a:avLst/>
          </a:prstGeom>
          <a:noFill/>
          <a:ln>
            <a:noFill/>
          </a:ln>
        </p:spPr>
      </p:pic>
      <p:pic>
        <p:nvPicPr>
          <p:cNvPr id="768" name="Google Shape;768;p2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443183" y="3678935"/>
            <a:ext cx="670200" cy="160848"/>
          </a:xfrm>
          <a:prstGeom prst="rect">
            <a:avLst/>
          </a:prstGeom>
          <a:noFill/>
          <a:ln>
            <a:noFill/>
          </a:ln>
        </p:spPr>
      </p:pic>
      <p:pic>
        <p:nvPicPr>
          <p:cNvPr id="769" name="Google Shape;769;p2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6202" y="1942401"/>
            <a:ext cx="364500" cy="317878"/>
          </a:xfrm>
          <a:prstGeom prst="rect">
            <a:avLst/>
          </a:prstGeom>
          <a:noFill/>
          <a:ln>
            <a:noFill/>
          </a:ln>
        </p:spPr>
      </p:pic>
      <p:pic>
        <p:nvPicPr>
          <p:cNvPr id="770" name="Google Shape;770;p2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947430" y="2014816"/>
            <a:ext cx="540775" cy="173048"/>
          </a:xfrm>
          <a:prstGeom prst="rect">
            <a:avLst/>
          </a:prstGeom>
          <a:noFill/>
          <a:ln>
            <a:noFill/>
          </a:ln>
        </p:spPr>
      </p:pic>
      <p:pic>
        <p:nvPicPr>
          <p:cNvPr id="771" name="Google Shape;771;p2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5550115" y="775000"/>
            <a:ext cx="364500" cy="427148"/>
          </a:xfrm>
          <a:prstGeom prst="rect">
            <a:avLst/>
          </a:prstGeom>
          <a:noFill/>
          <a:ln>
            <a:noFill/>
          </a:ln>
        </p:spPr>
      </p:pic>
      <p:pic>
        <p:nvPicPr>
          <p:cNvPr id="772" name="Google Shape;772;p2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590125" y="1302621"/>
            <a:ext cx="663900" cy="141634"/>
          </a:xfrm>
          <a:prstGeom prst="rect">
            <a:avLst/>
          </a:prstGeom>
          <a:noFill/>
          <a:ln>
            <a:noFill/>
          </a:ln>
        </p:spPr>
      </p:pic>
      <p:pic>
        <p:nvPicPr>
          <p:cNvPr id="773" name="Google Shape;773;p27"/>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534857" y="1312507"/>
            <a:ext cx="614699" cy="121864"/>
          </a:xfrm>
          <a:prstGeom prst="rect">
            <a:avLst/>
          </a:prstGeom>
          <a:noFill/>
          <a:ln>
            <a:noFill/>
          </a:ln>
        </p:spPr>
      </p:pic>
      <p:pic>
        <p:nvPicPr>
          <p:cNvPr id="774" name="Google Shape;774;p2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6304536" y="1575485"/>
            <a:ext cx="277800" cy="293443"/>
          </a:xfrm>
          <a:prstGeom prst="rect">
            <a:avLst/>
          </a:prstGeom>
          <a:noFill/>
          <a:ln>
            <a:noFill/>
          </a:ln>
        </p:spPr>
      </p:pic>
      <p:pic>
        <p:nvPicPr>
          <p:cNvPr id="775" name="Google Shape;775;p2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404833" y="1204063"/>
            <a:ext cx="331975" cy="338750"/>
          </a:xfrm>
          <a:prstGeom prst="rect">
            <a:avLst/>
          </a:prstGeom>
          <a:noFill/>
          <a:ln>
            <a:noFill/>
          </a:ln>
        </p:spPr>
      </p:pic>
      <p:pic>
        <p:nvPicPr>
          <p:cNvPr id="776" name="Google Shape;776;p2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102317" y="835290"/>
            <a:ext cx="414900" cy="306568"/>
          </a:xfrm>
          <a:prstGeom prst="rect">
            <a:avLst/>
          </a:prstGeom>
          <a:noFill/>
          <a:ln>
            <a:noFill/>
          </a:ln>
        </p:spPr>
      </p:pic>
      <p:pic>
        <p:nvPicPr>
          <p:cNvPr id="777" name="Google Shape;777;p2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898325" y="4497566"/>
            <a:ext cx="594300" cy="185330"/>
          </a:xfrm>
          <a:prstGeom prst="rect">
            <a:avLst/>
          </a:prstGeom>
          <a:noFill/>
          <a:ln>
            <a:noFill/>
          </a:ln>
        </p:spPr>
      </p:pic>
      <p:pic>
        <p:nvPicPr>
          <p:cNvPr id="778" name="Google Shape;778;p2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519757" y="2037515"/>
            <a:ext cx="663900" cy="127650"/>
          </a:xfrm>
          <a:prstGeom prst="rect">
            <a:avLst/>
          </a:prstGeom>
          <a:noFill/>
          <a:ln>
            <a:noFill/>
          </a:ln>
        </p:spPr>
      </p:pic>
      <p:pic>
        <p:nvPicPr>
          <p:cNvPr id="779" name="Google Shape;779;p2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951010" y="1603322"/>
            <a:ext cx="548700" cy="237770"/>
          </a:xfrm>
          <a:prstGeom prst="rect">
            <a:avLst/>
          </a:prstGeom>
          <a:noFill/>
          <a:ln>
            <a:noFill/>
          </a:ln>
        </p:spPr>
      </p:pic>
      <p:pic>
        <p:nvPicPr>
          <p:cNvPr id="780" name="Google Shape;780;p2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1883430" y="898658"/>
            <a:ext cx="501900" cy="179833"/>
          </a:xfrm>
          <a:prstGeom prst="rect">
            <a:avLst/>
          </a:prstGeom>
          <a:noFill/>
          <a:ln>
            <a:noFill/>
          </a:ln>
        </p:spPr>
      </p:pic>
      <p:pic>
        <p:nvPicPr>
          <p:cNvPr id="781" name="Google Shape;781;p2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688145" y="4446916"/>
            <a:ext cx="540775" cy="286631"/>
          </a:xfrm>
          <a:prstGeom prst="rect">
            <a:avLst/>
          </a:prstGeom>
          <a:noFill/>
          <a:ln>
            <a:noFill/>
          </a:ln>
        </p:spPr>
      </p:pic>
      <p:pic>
        <p:nvPicPr>
          <p:cNvPr id="782" name="Google Shape;782;p2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672715" y="1571759"/>
            <a:ext cx="403200" cy="300894"/>
          </a:xfrm>
          <a:prstGeom prst="rect">
            <a:avLst/>
          </a:prstGeom>
          <a:noFill/>
          <a:ln>
            <a:noFill/>
          </a:ln>
        </p:spPr>
      </p:pic>
      <p:pic>
        <p:nvPicPr>
          <p:cNvPr id="783" name="Google Shape;783;p27"/>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6375" y="3320486"/>
            <a:ext cx="548700" cy="160947"/>
          </a:xfrm>
          <a:prstGeom prst="rect">
            <a:avLst/>
          </a:prstGeom>
          <a:noFill/>
          <a:ln>
            <a:noFill/>
          </a:ln>
        </p:spPr>
      </p:pic>
      <p:pic>
        <p:nvPicPr>
          <p:cNvPr id="784" name="Google Shape;784;p27"/>
          <p:cNvPicPr preferRelativeResize="0"/>
          <p:nvPr/>
        </p:nvPicPr>
        <p:blipFill rotWithShape="1">
          <a:blip r:embed="rId112" cstate="print">
            <a:alphaModFix/>
            <a:extLst>
              <a:ext uri="{28A0092B-C50C-407E-A947-70E740481C1C}">
                <a14:useLocalDpi xmlns:a14="http://schemas.microsoft.com/office/drawing/2010/main"/>
              </a:ext>
            </a:extLst>
          </a:blip>
          <a:srcRect r="-725"/>
          <a:stretch/>
        </p:blipFill>
        <p:spPr>
          <a:xfrm>
            <a:off x="1584672" y="4089484"/>
            <a:ext cx="614825" cy="191421"/>
          </a:xfrm>
          <a:prstGeom prst="rect">
            <a:avLst/>
          </a:prstGeom>
          <a:noFill/>
          <a:ln>
            <a:noFill/>
          </a:ln>
        </p:spPr>
      </p:pic>
      <p:pic>
        <p:nvPicPr>
          <p:cNvPr id="785" name="Google Shape;785;p27"/>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79722" y="4118320"/>
            <a:ext cx="614825" cy="133749"/>
          </a:xfrm>
          <a:prstGeom prst="rect">
            <a:avLst/>
          </a:prstGeom>
          <a:noFill/>
          <a:ln>
            <a:noFill/>
          </a:ln>
        </p:spPr>
      </p:pic>
      <p:pic>
        <p:nvPicPr>
          <p:cNvPr id="786" name="Google Shape;786;p27"/>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6475774" y="4102174"/>
            <a:ext cx="540775" cy="166040"/>
          </a:xfrm>
          <a:prstGeom prst="rect">
            <a:avLst/>
          </a:prstGeom>
          <a:noFill/>
          <a:ln>
            <a:noFill/>
          </a:ln>
        </p:spPr>
      </p:pic>
      <p:pic>
        <p:nvPicPr>
          <p:cNvPr id="787" name="Google Shape;787;p27"/>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2389622" y="4086672"/>
            <a:ext cx="743703" cy="197045"/>
          </a:xfrm>
          <a:prstGeom prst="rect">
            <a:avLst/>
          </a:prstGeom>
          <a:noFill/>
          <a:ln>
            <a:noFill/>
          </a:ln>
        </p:spPr>
      </p:pic>
      <p:pic>
        <p:nvPicPr>
          <p:cNvPr id="788" name="Google Shape;788;p27"/>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799999" y="4078834"/>
            <a:ext cx="414900" cy="212721"/>
          </a:xfrm>
          <a:prstGeom prst="rect">
            <a:avLst/>
          </a:prstGeom>
          <a:noFill/>
          <a:ln>
            <a:noFill/>
          </a:ln>
        </p:spPr>
      </p:pic>
      <p:pic>
        <p:nvPicPr>
          <p:cNvPr id="789" name="Google Shape;789;p27"/>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3323450" y="4001791"/>
            <a:ext cx="364500" cy="366807"/>
          </a:xfrm>
          <a:prstGeom prst="rect">
            <a:avLst/>
          </a:prstGeom>
          <a:noFill/>
          <a:ln>
            <a:noFill/>
          </a:ln>
        </p:spPr>
      </p:pic>
      <p:pic>
        <p:nvPicPr>
          <p:cNvPr id="790" name="Google Shape;790;p27"/>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4987324" y="4073554"/>
            <a:ext cx="364500" cy="223281"/>
          </a:xfrm>
          <a:prstGeom prst="rect">
            <a:avLst/>
          </a:prstGeom>
          <a:noFill/>
          <a:ln>
            <a:noFill/>
          </a:ln>
        </p:spPr>
      </p:pic>
      <p:pic>
        <p:nvPicPr>
          <p:cNvPr id="791" name="Google Shape;791;p27"/>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7206674" y="4021171"/>
            <a:ext cx="403200" cy="328046"/>
          </a:xfrm>
          <a:prstGeom prst="rect">
            <a:avLst/>
          </a:prstGeom>
          <a:noFill/>
          <a:ln>
            <a:noFill/>
          </a:ln>
        </p:spPr>
      </p:pic>
      <p:pic>
        <p:nvPicPr>
          <p:cNvPr id="792" name="Google Shape;792;p27"/>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8405023" y="4095423"/>
            <a:ext cx="663900" cy="179544"/>
          </a:xfrm>
          <a:prstGeom prst="rect">
            <a:avLst/>
          </a:prstGeom>
          <a:noFill/>
          <a:ln>
            <a:noFill/>
          </a:ln>
        </p:spPr>
      </p:pic>
      <p:pic>
        <p:nvPicPr>
          <p:cNvPr id="793" name="Google Shape;793;p27"/>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878075" y="3997951"/>
            <a:ext cx="364500" cy="374486"/>
          </a:xfrm>
          <a:prstGeom prst="rect">
            <a:avLst/>
          </a:prstGeom>
          <a:noFill/>
          <a:ln>
            <a:noFill/>
          </a:ln>
        </p:spPr>
      </p:pic>
      <p:pic>
        <p:nvPicPr>
          <p:cNvPr id="794" name="Google Shape;794;p27"/>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4432700" y="4019513"/>
            <a:ext cx="364500" cy="331364"/>
          </a:xfrm>
          <a:prstGeom prst="rect">
            <a:avLst/>
          </a:prstGeom>
          <a:noFill/>
          <a:ln>
            <a:noFill/>
          </a:ln>
        </p:spPr>
      </p:pic>
      <p:pic>
        <p:nvPicPr>
          <p:cNvPr id="795" name="Google Shape;795;p27"/>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541949" y="4120741"/>
            <a:ext cx="743700" cy="128908"/>
          </a:xfrm>
          <a:prstGeom prst="rect">
            <a:avLst/>
          </a:prstGeom>
          <a:noFill/>
          <a:ln>
            <a:noFill/>
          </a:ln>
        </p:spPr>
      </p:pic>
      <p:pic>
        <p:nvPicPr>
          <p:cNvPr id="796" name="Google Shape;796;p27"/>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118297" y="4037297"/>
            <a:ext cx="471300" cy="295795"/>
          </a:xfrm>
          <a:prstGeom prst="rect">
            <a:avLst/>
          </a:prstGeom>
          <a:noFill/>
          <a:ln>
            <a:noFill/>
          </a:ln>
        </p:spPr>
      </p:pic>
      <p:pic>
        <p:nvPicPr>
          <p:cNvPr id="797" name="Google Shape;797;p27"/>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3578710" y="919982"/>
            <a:ext cx="501900" cy="137185"/>
          </a:xfrm>
          <a:prstGeom prst="rect">
            <a:avLst/>
          </a:prstGeom>
          <a:noFill/>
          <a:ln>
            <a:noFill/>
          </a:ln>
        </p:spPr>
      </p:pic>
      <p:pic>
        <p:nvPicPr>
          <p:cNvPr id="798" name="Google Shape;798;p27"/>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36323" y="1256064"/>
            <a:ext cx="485700" cy="234748"/>
          </a:xfrm>
          <a:prstGeom prst="rect">
            <a:avLst/>
          </a:prstGeom>
          <a:noFill/>
          <a:ln>
            <a:noFill/>
          </a:ln>
        </p:spPr>
      </p:pic>
      <p:pic>
        <p:nvPicPr>
          <p:cNvPr id="799" name="Google Shape;799;p27"/>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958268" y="1609503"/>
            <a:ext cx="446776" cy="225407"/>
          </a:xfrm>
          <a:prstGeom prst="rect">
            <a:avLst/>
          </a:prstGeom>
          <a:noFill/>
          <a:ln>
            <a:noFill/>
          </a:ln>
        </p:spPr>
      </p:pic>
      <p:pic>
        <p:nvPicPr>
          <p:cNvPr id="800" name="Google Shape;800;p27"/>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6749642" y="1291136"/>
            <a:ext cx="548700" cy="164604"/>
          </a:xfrm>
          <a:prstGeom prst="rect">
            <a:avLst/>
          </a:prstGeom>
          <a:noFill/>
          <a:ln>
            <a:noFill/>
          </a:ln>
        </p:spPr>
      </p:pic>
      <p:pic>
        <p:nvPicPr>
          <p:cNvPr id="801" name="Google Shape;801;p27"/>
          <p:cNvPicPr preferRelativeResize="0"/>
          <p:nvPr/>
        </p:nvPicPr>
        <p:blipFill rotWithShape="1">
          <a:blip r:embed="rId129" cstate="print">
            <a:alphaModFix/>
            <a:extLst>
              <a:ext uri="{28A0092B-C50C-407E-A947-70E740481C1C}">
                <a14:useLocalDpi xmlns:a14="http://schemas.microsoft.com/office/drawing/2010/main"/>
              </a:ext>
            </a:extLst>
          </a:blip>
          <a:srcRect t="35434" b="30127"/>
          <a:stretch/>
        </p:blipFill>
        <p:spPr>
          <a:xfrm>
            <a:off x="4219687" y="3688704"/>
            <a:ext cx="670200" cy="141311"/>
          </a:xfrm>
          <a:prstGeom prst="rect">
            <a:avLst/>
          </a:prstGeom>
          <a:noFill/>
          <a:ln>
            <a:noFill/>
          </a:ln>
        </p:spPr>
      </p:pic>
      <p:pic>
        <p:nvPicPr>
          <p:cNvPr id="802" name="Google Shape;802;p27"/>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653456" y="1286013"/>
            <a:ext cx="540775" cy="174852"/>
          </a:xfrm>
          <a:prstGeom prst="rect">
            <a:avLst/>
          </a:prstGeom>
          <a:noFill/>
          <a:ln>
            <a:noFill/>
          </a:ln>
        </p:spPr>
      </p:pic>
      <p:pic>
        <p:nvPicPr>
          <p:cNvPr id="803" name="Google Shape;803;p27"/>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8624199" y="2843321"/>
            <a:ext cx="501900" cy="307427"/>
          </a:xfrm>
          <a:prstGeom prst="rect">
            <a:avLst/>
          </a:prstGeom>
          <a:noFill/>
          <a:ln>
            <a:noFill/>
          </a:ln>
        </p:spPr>
      </p:pic>
      <p:pic>
        <p:nvPicPr>
          <p:cNvPr id="804" name="Google Shape;804;p27"/>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996306" y="2863020"/>
            <a:ext cx="446775" cy="268030"/>
          </a:xfrm>
          <a:prstGeom prst="rect">
            <a:avLst/>
          </a:prstGeom>
          <a:noFill/>
          <a:ln>
            <a:noFill/>
          </a:ln>
        </p:spPr>
      </p:pic>
      <p:pic>
        <p:nvPicPr>
          <p:cNvPr id="805" name="Google Shape;805;p27"/>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5047933" y="2829071"/>
            <a:ext cx="548700" cy="335927"/>
          </a:xfrm>
          <a:prstGeom prst="rect">
            <a:avLst/>
          </a:prstGeom>
          <a:noFill/>
          <a:ln>
            <a:noFill/>
          </a:ln>
        </p:spPr>
      </p:pic>
      <p:pic>
        <p:nvPicPr>
          <p:cNvPr id="806" name="Google Shape;806;p27"/>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6666003" y="2829008"/>
            <a:ext cx="548700" cy="336054"/>
          </a:xfrm>
          <a:prstGeom prst="rect">
            <a:avLst/>
          </a:prstGeom>
          <a:noFill/>
          <a:ln>
            <a:noFill/>
          </a:ln>
        </p:spPr>
      </p:pic>
      <p:pic>
        <p:nvPicPr>
          <p:cNvPr id="807" name="Google Shape;807;p27"/>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4489701" y="2829008"/>
            <a:ext cx="548700" cy="336054"/>
          </a:xfrm>
          <a:prstGeom prst="rect">
            <a:avLst/>
          </a:prstGeom>
          <a:noFill/>
          <a:ln>
            <a:noFill/>
          </a:ln>
        </p:spPr>
      </p:pic>
      <p:pic>
        <p:nvPicPr>
          <p:cNvPr id="808" name="Google Shape;808;p27"/>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5606165" y="2866645"/>
            <a:ext cx="446775" cy="260780"/>
          </a:xfrm>
          <a:prstGeom prst="rect">
            <a:avLst/>
          </a:prstGeom>
          <a:noFill/>
          <a:ln>
            <a:noFill/>
          </a:ln>
        </p:spPr>
      </p:pic>
      <p:pic>
        <p:nvPicPr>
          <p:cNvPr id="809" name="Google Shape;809;p27"/>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6062472" y="2920798"/>
            <a:ext cx="594000" cy="152474"/>
          </a:xfrm>
          <a:prstGeom prst="rect">
            <a:avLst/>
          </a:prstGeom>
          <a:noFill/>
          <a:ln>
            <a:noFill/>
          </a:ln>
        </p:spPr>
      </p:pic>
      <p:pic>
        <p:nvPicPr>
          <p:cNvPr id="810" name="Google Shape;810;p27"/>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115642" y="2826988"/>
            <a:ext cx="414900" cy="340094"/>
          </a:xfrm>
          <a:prstGeom prst="rect">
            <a:avLst/>
          </a:prstGeom>
          <a:noFill/>
          <a:ln>
            <a:noFill/>
          </a:ln>
        </p:spPr>
      </p:pic>
      <p:pic>
        <p:nvPicPr>
          <p:cNvPr id="811" name="Google Shape;811;p27"/>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500697" y="2828376"/>
            <a:ext cx="548700" cy="337317"/>
          </a:xfrm>
          <a:prstGeom prst="rect">
            <a:avLst/>
          </a:prstGeom>
          <a:noFill/>
          <a:ln>
            <a:noFill/>
          </a:ln>
        </p:spPr>
      </p:pic>
      <p:pic>
        <p:nvPicPr>
          <p:cNvPr id="812" name="Google Shape;812;p27"/>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2540074" y="2810910"/>
            <a:ext cx="446700" cy="372250"/>
          </a:xfrm>
          <a:prstGeom prst="rect">
            <a:avLst/>
          </a:prstGeom>
          <a:noFill/>
          <a:ln>
            <a:noFill/>
          </a:ln>
        </p:spPr>
      </p:pic>
      <p:pic>
        <p:nvPicPr>
          <p:cNvPr id="813" name="Google Shape;813;p27"/>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7944467" y="2931135"/>
            <a:ext cx="670200" cy="131800"/>
          </a:xfrm>
          <a:prstGeom prst="rect">
            <a:avLst/>
          </a:prstGeom>
          <a:noFill/>
          <a:ln>
            <a:noFill/>
          </a:ln>
        </p:spPr>
      </p:pic>
      <p:pic>
        <p:nvPicPr>
          <p:cNvPr id="814" name="Google Shape;814;p27"/>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44465" y="2801114"/>
            <a:ext cx="446700" cy="391842"/>
          </a:xfrm>
          <a:prstGeom prst="rect">
            <a:avLst/>
          </a:prstGeom>
          <a:noFill/>
          <a:ln>
            <a:noFill/>
          </a:ln>
        </p:spPr>
      </p:pic>
      <p:pic>
        <p:nvPicPr>
          <p:cNvPr id="815" name="Google Shape;815;p27"/>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7224235" y="2903459"/>
            <a:ext cx="710700" cy="187151"/>
          </a:xfrm>
          <a:prstGeom prst="rect">
            <a:avLst/>
          </a:prstGeom>
          <a:noFill/>
          <a:ln>
            <a:noFill/>
          </a:ln>
        </p:spPr>
      </p:pic>
      <p:pic>
        <p:nvPicPr>
          <p:cNvPr id="816" name="Google Shape;816;p27"/>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1058929" y="2918857"/>
            <a:ext cx="710700" cy="156356"/>
          </a:xfrm>
          <a:prstGeom prst="rect">
            <a:avLst/>
          </a:prstGeom>
          <a:noFill/>
          <a:ln>
            <a:noFill/>
          </a:ln>
        </p:spPr>
      </p:pic>
      <p:pic>
        <p:nvPicPr>
          <p:cNvPr id="817" name="Google Shape;817;p27"/>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1779160" y="2873818"/>
            <a:ext cx="326950" cy="246434"/>
          </a:xfrm>
          <a:prstGeom prst="rect">
            <a:avLst/>
          </a:prstGeom>
          <a:noFill/>
          <a:ln>
            <a:noFill/>
          </a:ln>
        </p:spPr>
      </p:pic>
      <p:pic>
        <p:nvPicPr>
          <p:cNvPr id="818" name="Google Shape;818;p27"/>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3452612" y="2948869"/>
            <a:ext cx="614825" cy="96332"/>
          </a:xfrm>
          <a:prstGeom prst="rect">
            <a:avLst/>
          </a:prstGeom>
          <a:noFill/>
          <a:ln>
            <a:noFill/>
          </a:ln>
        </p:spPr>
      </p:pic>
      <p:pic>
        <p:nvPicPr>
          <p:cNvPr id="819" name="Google Shape;819;p27"/>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4076969" y="2862635"/>
            <a:ext cx="403200" cy="268800"/>
          </a:xfrm>
          <a:prstGeom prst="rect">
            <a:avLst/>
          </a:prstGeom>
          <a:noFill/>
          <a:ln>
            <a:noFill/>
          </a:ln>
        </p:spPr>
      </p:pic>
      <p:pic>
        <p:nvPicPr>
          <p:cNvPr id="820" name="Google Shape;820;p27"/>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3271854" y="1335818"/>
            <a:ext cx="594000" cy="75240"/>
          </a:xfrm>
          <a:prstGeom prst="rect">
            <a:avLst/>
          </a:prstGeom>
          <a:noFill/>
          <a:ln>
            <a:noFill/>
          </a:ln>
        </p:spPr>
      </p:pic>
      <p:pic>
        <p:nvPicPr>
          <p:cNvPr id="821" name="Google Shape;821;p27"/>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6689276" y="2447288"/>
            <a:ext cx="594300" cy="185719"/>
          </a:xfrm>
          <a:prstGeom prst="rect">
            <a:avLst/>
          </a:prstGeom>
          <a:noFill/>
          <a:ln>
            <a:noFill/>
          </a:ln>
        </p:spPr>
      </p:pic>
    </p:spTree>
    <p:extLst>
      <p:ext uri="{BB962C8B-B14F-4D97-AF65-F5344CB8AC3E}">
        <p14:creationId xmlns:p14="http://schemas.microsoft.com/office/powerpoint/2010/main" val="1973788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5005760"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500231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8372"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489787" y="176273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638020" y="1783576"/>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549847" y="1689289"/>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1989908"/>
              <a:ext cx="621900" cy="415717"/>
            </a:xfrm>
            <a:prstGeom prst="rect">
              <a:avLst/>
            </a:prstGeom>
            <a:noFill/>
            <a:ln>
              <a:noFill/>
            </a:ln>
          </p:spPr>
          <p:txBody>
            <a:bodyPr spcFirstLastPara="1" wrap="square" lIns="91425" tIns="91425" rIns="91425" bIns="91425" anchor="t" anchorCtr="0">
              <a:noAutofit/>
            </a:bodyPr>
            <a:lstStyle/>
            <a:p>
              <a:pPr algn="ctr"/>
              <a:r>
                <a:rPr lang="zh-CN" altLang="en-US" sz="70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277804" y="1525324"/>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714101" y="1687513"/>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1734534" y="311636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4998874"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5761831" y="1718235"/>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2821890" y="1714767"/>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6638541" y="3096471"/>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93" name="Google Shape;93;p10"/>
          <p:cNvGrpSpPr/>
          <p:nvPr/>
        </p:nvGrpSpPr>
        <p:grpSpPr>
          <a:xfrm>
            <a:off x="3736285" y="4027965"/>
            <a:ext cx="617700" cy="871692"/>
            <a:chOff x="5711049" y="2566933"/>
            <a:chExt cx="617700" cy="871692"/>
          </a:xfrm>
        </p:grpSpPr>
        <p:pic>
          <p:nvPicPr>
            <p:cNvPr id="94" name="Google Shape;94;p10"/>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95"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规范</a:t>
              </a:r>
              <a:endParaRPr sz="700" dirty="0"/>
            </a:p>
          </p:txBody>
        </p:sp>
      </p:grpSp>
      <p:grpSp>
        <p:nvGrpSpPr>
          <p:cNvPr id="96" name="Google Shape;96;p10"/>
          <p:cNvGrpSpPr/>
          <p:nvPr/>
        </p:nvGrpSpPr>
        <p:grpSpPr>
          <a:xfrm>
            <a:off x="4711706" y="3125918"/>
            <a:ext cx="594300" cy="789693"/>
            <a:chOff x="620293" y="3946025"/>
            <a:chExt cx="594300" cy="789693"/>
          </a:xfrm>
        </p:grpSpPr>
        <p:pic>
          <p:nvPicPr>
            <p:cNvPr id="97" name="Google Shape;97;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容器运行时间</a:t>
              </a:r>
              <a:endParaRPr sz="700" dirty="0"/>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093934" y="1664275"/>
            <a:ext cx="731400" cy="921188"/>
            <a:chOff x="2251247" y="1664275"/>
            <a:chExt cx="731400" cy="921188"/>
          </a:xfrm>
        </p:grpSpPr>
        <p:pic>
          <p:nvPicPr>
            <p:cNvPr id="103" name="Google Shape;103;p10"/>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8623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13" name="Google Shape;113;p1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56332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122" name="Google Shape;122;p1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365977" y="1648206"/>
            <a:ext cx="731400" cy="937257"/>
            <a:chOff x="1466343" y="1648206"/>
            <a:chExt cx="731400" cy="937257"/>
          </a:xfrm>
        </p:grpSpPr>
        <p:pic>
          <p:nvPicPr>
            <p:cNvPr id="124" name="Google Shape;124;p10"/>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6986144" y="1886662"/>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p>
          </p:txBody>
        </p:sp>
        <p:pic>
          <p:nvPicPr>
            <p:cNvPr id="128" name="Google Shape;128;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50950" cy="863972"/>
            <a:chOff x="639525" y="4032653"/>
            <a:chExt cx="550950" cy="863972"/>
          </a:xfrm>
        </p:grpSpPr>
        <p:pic>
          <p:nvPicPr>
            <p:cNvPr id="133" name="Google Shape;133;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5095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1300" b="1" dirty="0">
                <a:latin typeface="Century Gothic"/>
                <a:ea typeface="Century Gothic"/>
                <a:cs typeface="Century Gothic"/>
                <a:sym typeface="Century Gothic"/>
              </a:rPr>
              <a:t>已毕业项目</a:t>
            </a:r>
            <a:endParaRPr sz="1300" b="1" dirty="0">
              <a:latin typeface="Century Gothic"/>
              <a:ea typeface="Century Gothic"/>
              <a:cs typeface="Century Gothic"/>
              <a:sym typeface="Century Gothic"/>
            </a:endParaRP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1300" b="1" dirty="0">
                <a:latin typeface="Century Gothic"/>
                <a:ea typeface="Century Gothic"/>
                <a:cs typeface="Century Gothic"/>
                <a:sym typeface="Century Gothic"/>
              </a:rPr>
              <a:t>孵化中项目</a:t>
            </a:r>
            <a:endParaRPr sz="1300" b="1" dirty="0">
              <a:latin typeface="Century Gothic"/>
              <a:ea typeface="Century Gothic"/>
              <a:cs typeface="Century Gothic"/>
              <a:sym typeface="Century Gothic"/>
            </a:endParaRPr>
          </a:p>
        </p:txBody>
      </p:sp>
      <p:grpSp>
        <p:nvGrpSpPr>
          <p:cNvPr id="137" name="Google Shape;137;p10"/>
          <p:cNvGrpSpPr/>
          <p:nvPr/>
        </p:nvGrpSpPr>
        <p:grpSpPr>
          <a:xfrm>
            <a:off x="2697258" y="3189977"/>
            <a:ext cx="723044" cy="746911"/>
            <a:chOff x="2677438" y="3113777"/>
            <a:chExt cx="723044" cy="746911"/>
          </a:xfrm>
        </p:grpSpPr>
        <p:sp>
          <p:nvSpPr>
            <p:cNvPr id="138" name="Google Shape;138;p10"/>
            <p:cNvSpPr txBox="1"/>
            <p:nvPr/>
          </p:nvSpPr>
          <p:spPr>
            <a:xfrm>
              <a:off x="2677438" y="3484788"/>
              <a:ext cx="723044"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入口控制器</a:t>
              </a:r>
              <a:endParaRPr sz="700" dirty="0"/>
            </a:p>
          </p:txBody>
        </p:sp>
        <p:pic>
          <p:nvPicPr>
            <p:cNvPr id="139" name="Google Shape;139;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运行器周期管理</a:t>
              </a:r>
              <a:endParaRPr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监控</a:t>
              </a:r>
              <a:endParaRPr sz="700" dirty="0"/>
            </a:p>
          </p:txBody>
        </p:sp>
      </p:grpSp>
      <p:grpSp>
        <p:nvGrpSpPr>
          <p:cNvPr id="146" name="Google Shape;146;p10"/>
          <p:cNvGrpSpPr/>
          <p:nvPr/>
        </p:nvGrpSpPr>
        <p:grpSpPr>
          <a:xfrm>
            <a:off x="3736285" y="3116365"/>
            <a:ext cx="617700" cy="808799"/>
            <a:chOff x="2727350" y="3109826"/>
            <a:chExt cx="617700" cy="808799"/>
          </a:xfrm>
        </p:grpSpPr>
        <p:pic>
          <p:nvPicPr>
            <p:cNvPr id="147" name="Google Shape;147;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监控</a:t>
              </a:r>
              <a:endParaRPr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151" name="Google Shape;151;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lgn="l" rtl="0">
              <a:spcBef>
                <a:spcPts val="0"/>
              </a:spcBef>
              <a:spcAft>
                <a:spcPts val="0"/>
              </a:spcAft>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sz="12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62059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500+ </a:t>
            </a:r>
            <a:r>
              <a:rPr lang="en-US" altLang="zh-CN" dirty="0">
                <a:solidFill>
                  <a:srgbClr val="000000"/>
                </a:solidFill>
              </a:rPr>
              <a:t>会员，且数量不断增长（白银会员，2）</a:t>
            </a:r>
            <a:endParaRPr dirty="0"/>
          </a:p>
        </p:txBody>
      </p:sp>
      <p:pic>
        <p:nvPicPr>
          <p:cNvPr id="828" name="Google Shape;828;p28"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725373" y="4110646"/>
            <a:ext cx="540900" cy="192300"/>
          </a:xfrm>
          <a:prstGeom prst="rect">
            <a:avLst/>
          </a:prstGeom>
          <a:noFill/>
          <a:ln>
            <a:noFill/>
          </a:ln>
        </p:spPr>
      </p:pic>
      <p:pic>
        <p:nvPicPr>
          <p:cNvPr id="829" name="Google Shape;829;p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6600" y="3719526"/>
            <a:ext cx="540773" cy="193250"/>
          </a:xfrm>
          <a:prstGeom prst="rect">
            <a:avLst/>
          </a:prstGeom>
          <a:noFill/>
          <a:ln>
            <a:noFill/>
          </a:ln>
        </p:spPr>
      </p:pic>
      <p:pic>
        <p:nvPicPr>
          <p:cNvPr id="830" name="Google Shape;830;p28" descr="LOGO-KINVOLK-Green_Isotype.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053003" y="2765143"/>
            <a:ext cx="277000" cy="337163"/>
          </a:xfrm>
          <a:prstGeom prst="rect">
            <a:avLst/>
          </a:prstGeom>
          <a:noFill/>
          <a:ln>
            <a:noFill/>
          </a:ln>
        </p:spPr>
      </p:pic>
      <p:pic>
        <p:nvPicPr>
          <p:cNvPr id="831" name="Google Shape;831;p2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397747" y="2752871"/>
            <a:ext cx="355200" cy="361708"/>
          </a:xfrm>
          <a:prstGeom prst="rect">
            <a:avLst/>
          </a:prstGeom>
          <a:noFill/>
          <a:ln>
            <a:noFill/>
          </a:ln>
        </p:spPr>
      </p:pic>
      <p:pic>
        <p:nvPicPr>
          <p:cNvPr id="832" name="Google Shape;832;p2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995502" y="4157238"/>
            <a:ext cx="670200" cy="99115"/>
          </a:xfrm>
          <a:prstGeom prst="rect">
            <a:avLst/>
          </a:prstGeom>
          <a:noFill/>
          <a:ln>
            <a:noFill/>
          </a:ln>
        </p:spPr>
      </p:pic>
      <p:pic>
        <p:nvPicPr>
          <p:cNvPr id="833" name="Google Shape;833;p2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658133" y="4554425"/>
            <a:ext cx="728700" cy="166342"/>
          </a:xfrm>
          <a:prstGeom prst="rect">
            <a:avLst/>
          </a:prstGeom>
          <a:noFill/>
          <a:ln>
            <a:noFill/>
          </a:ln>
        </p:spPr>
      </p:pic>
      <p:pic>
        <p:nvPicPr>
          <p:cNvPr id="834" name="Google Shape;834;p2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63891" y="2827438"/>
            <a:ext cx="501900" cy="212572"/>
          </a:xfrm>
          <a:prstGeom prst="rect">
            <a:avLst/>
          </a:prstGeom>
          <a:noFill/>
          <a:ln>
            <a:noFill/>
          </a:ln>
        </p:spPr>
      </p:pic>
      <p:pic>
        <p:nvPicPr>
          <p:cNvPr id="835" name="Google Shape;835;p2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1346" y="4478898"/>
            <a:ext cx="471300" cy="317396"/>
          </a:xfrm>
          <a:prstGeom prst="rect">
            <a:avLst/>
          </a:prstGeom>
          <a:noFill/>
          <a:ln>
            <a:noFill/>
          </a:ln>
        </p:spPr>
      </p:pic>
      <p:pic>
        <p:nvPicPr>
          <p:cNvPr id="836" name="Google Shape;836;p2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108289" y="3279785"/>
            <a:ext cx="540775" cy="279739"/>
          </a:xfrm>
          <a:prstGeom prst="rect">
            <a:avLst/>
          </a:prstGeom>
          <a:noFill/>
          <a:ln>
            <a:noFill/>
          </a:ln>
        </p:spPr>
      </p:pic>
      <p:pic>
        <p:nvPicPr>
          <p:cNvPr id="837" name="Google Shape;837;p2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665389" y="2858983"/>
            <a:ext cx="670200" cy="149482"/>
          </a:xfrm>
          <a:prstGeom prst="rect">
            <a:avLst/>
          </a:prstGeom>
          <a:noFill/>
          <a:ln>
            <a:noFill/>
          </a:ln>
        </p:spPr>
      </p:pic>
      <p:pic>
        <p:nvPicPr>
          <p:cNvPr id="838" name="Google Shape;838;p2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7984392" y="2762965"/>
            <a:ext cx="364500" cy="341519"/>
          </a:xfrm>
          <a:prstGeom prst="rect">
            <a:avLst/>
          </a:prstGeom>
          <a:noFill/>
          <a:ln>
            <a:noFill/>
          </a:ln>
        </p:spPr>
      </p:pic>
      <p:pic>
        <p:nvPicPr>
          <p:cNvPr id="839" name="Google Shape;839;p28"/>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934843" y="3331792"/>
            <a:ext cx="840064" cy="175725"/>
          </a:xfrm>
          <a:prstGeom prst="rect">
            <a:avLst/>
          </a:prstGeom>
          <a:noFill/>
          <a:ln>
            <a:noFill/>
          </a:ln>
        </p:spPr>
      </p:pic>
      <p:pic>
        <p:nvPicPr>
          <p:cNvPr id="840" name="Google Shape;840;p28"/>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1533585" y="4103355"/>
            <a:ext cx="471300" cy="206882"/>
          </a:xfrm>
          <a:prstGeom prst="rect">
            <a:avLst/>
          </a:prstGeom>
          <a:noFill/>
          <a:ln>
            <a:noFill/>
          </a:ln>
        </p:spPr>
      </p:pic>
      <p:pic>
        <p:nvPicPr>
          <p:cNvPr id="841" name="Google Shape;841;p2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55379" y="4095173"/>
            <a:ext cx="364500" cy="223246"/>
          </a:xfrm>
          <a:prstGeom prst="rect">
            <a:avLst/>
          </a:prstGeom>
          <a:noFill/>
          <a:ln>
            <a:noFill/>
          </a:ln>
        </p:spPr>
      </p:pic>
      <p:pic>
        <p:nvPicPr>
          <p:cNvPr id="842" name="Google Shape;842;p28"/>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4178813" y="4074648"/>
            <a:ext cx="548625" cy="264296"/>
          </a:xfrm>
          <a:prstGeom prst="rect">
            <a:avLst/>
          </a:prstGeom>
          <a:noFill/>
          <a:ln>
            <a:noFill/>
          </a:ln>
        </p:spPr>
      </p:pic>
      <p:pic>
        <p:nvPicPr>
          <p:cNvPr id="843" name="Google Shape;843;p2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279979" y="4122316"/>
            <a:ext cx="804650" cy="168960"/>
          </a:xfrm>
          <a:prstGeom prst="rect">
            <a:avLst/>
          </a:prstGeom>
          <a:noFill/>
          <a:ln>
            <a:noFill/>
          </a:ln>
        </p:spPr>
      </p:pic>
      <p:pic>
        <p:nvPicPr>
          <p:cNvPr id="844" name="Google Shape;844;p28"/>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4320646" y="2854451"/>
            <a:ext cx="670200" cy="158547"/>
          </a:xfrm>
          <a:prstGeom prst="rect">
            <a:avLst/>
          </a:prstGeom>
          <a:noFill/>
          <a:ln>
            <a:noFill/>
          </a:ln>
        </p:spPr>
      </p:pic>
      <p:pic>
        <p:nvPicPr>
          <p:cNvPr id="845" name="Google Shape;845;p28"/>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018591" y="4073692"/>
            <a:ext cx="355200" cy="266207"/>
          </a:xfrm>
          <a:prstGeom prst="rect">
            <a:avLst/>
          </a:prstGeom>
          <a:noFill/>
          <a:ln>
            <a:noFill/>
          </a:ln>
        </p:spPr>
      </p:pic>
      <p:pic>
        <p:nvPicPr>
          <p:cNvPr id="846" name="Google Shape;846;p28"/>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462128" y="4460384"/>
            <a:ext cx="471300" cy="354424"/>
          </a:xfrm>
          <a:prstGeom prst="rect">
            <a:avLst/>
          </a:prstGeom>
          <a:noFill/>
          <a:ln>
            <a:noFill/>
          </a:ln>
        </p:spPr>
      </p:pic>
      <p:pic>
        <p:nvPicPr>
          <p:cNvPr id="847" name="Google Shape;847;p2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269749" y="3695367"/>
            <a:ext cx="553200" cy="241567"/>
          </a:xfrm>
          <a:prstGeom prst="rect">
            <a:avLst/>
          </a:prstGeom>
          <a:noFill/>
          <a:ln>
            <a:noFill/>
          </a:ln>
        </p:spPr>
      </p:pic>
      <p:pic>
        <p:nvPicPr>
          <p:cNvPr id="848" name="Google Shape;848;p2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387496" y="4162226"/>
            <a:ext cx="594300" cy="89140"/>
          </a:xfrm>
          <a:prstGeom prst="rect">
            <a:avLst/>
          </a:prstGeom>
          <a:noFill/>
          <a:ln>
            <a:noFill/>
          </a:ln>
        </p:spPr>
      </p:pic>
      <p:pic>
        <p:nvPicPr>
          <p:cNvPr id="849" name="Google Shape;849;p2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271435" y="3701598"/>
            <a:ext cx="403200" cy="229104"/>
          </a:xfrm>
          <a:prstGeom prst="rect">
            <a:avLst/>
          </a:prstGeom>
          <a:noFill/>
          <a:ln>
            <a:noFill/>
          </a:ln>
        </p:spPr>
      </p:pic>
      <p:pic>
        <p:nvPicPr>
          <p:cNvPr id="850" name="Google Shape;850;p2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858111" y="3340597"/>
            <a:ext cx="614825" cy="158115"/>
          </a:xfrm>
          <a:prstGeom prst="rect">
            <a:avLst/>
          </a:prstGeom>
          <a:noFill/>
          <a:ln>
            <a:noFill/>
          </a:ln>
        </p:spPr>
      </p:pic>
      <p:pic>
        <p:nvPicPr>
          <p:cNvPr id="851" name="Google Shape;851;p2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741144" y="4118559"/>
            <a:ext cx="670200" cy="176473"/>
          </a:xfrm>
          <a:prstGeom prst="rect">
            <a:avLst/>
          </a:prstGeom>
          <a:noFill/>
          <a:ln>
            <a:noFill/>
          </a:ln>
        </p:spPr>
      </p:pic>
      <p:pic>
        <p:nvPicPr>
          <p:cNvPr id="852" name="Google Shape;852;p2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126367" y="4107306"/>
            <a:ext cx="585300" cy="198979"/>
          </a:xfrm>
          <a:prstGeom prst="rect">
            <a:avLst/>
          </a:prstGeom>
          <a:noFill/>
          <a:ln>
            <a:noFill/>
          </a:ln>
        </p:spPr>
      </p:pic>
      <p:pic>
        <p:nvPicPr>
          <p:cNvPr id="853" name="Google Shape;853;p2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05255" y="3327116"/>
            <a:ext cx="804650" cy="185078"/>
          </a:xfrm>
          <a:prstGeom prst="rect">
            <a:avLst/>
          </a:prstGeom>
          <a:noFill/>
          <a:ln>
            <a:noFill/>
          </a:ln>
        </p:spPr>
      </p:pic>
      <p:pic>
        <p:nvPicPr>
          <p:cNvPr id="854" name="Google Shape;854;p2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443840" y="3724989"/>
            <a:ext cx="804625" cy="182323"/>
          </a:xfrm>
          <a:prstGeom prst="rect">
            <a:avLst/>
          </a:prstGeom>
          <a:noFill/>
          <a:ln>
            <a:noFill/>
          </a:ln>
        </p:spPr>
      </p:pic>
      <p:pic>
        <p:nvPicPr>
          <p:cNvPr id="855" name="Google Shape;855;p2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181438" y="3338113"/>
            <a:ext cx="670200" cy="163084"/>
          </a:xfrm>
          <a:prstGeom prst="rect">
            <a:avLst/>
          </a:prstGeom>
          <a:noFill/>
          <a:ln>
            <a:noFill/>
          </a:ln>
        </p:spPr>
      </p:pic>
      <p:pic>
        <p:nvPicPr>
          <p:cNvPr id="856" name="Google Shape;856;p2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392161" y="2865593"/>
            <a:ext cx="670200" cy="136263"/>
          </a:xfrm>
          <a:prstGeom prst="rect">
            <a:avLst/>
          </a:prstGeom>
          <a:noFill/>
          <a:ln>
            <a:noFill/>
          </a:ln>
        </p:spPr>
      </p:pic>
      <p:pic>
        <p:nvPicPr>
          <p:cNvPr id="857" name="Google Shape;857;p28"/>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2179638" y="4464206"/>
            <a:ext cx="403200" cy="346780"/>
          </a:xfrm>
          <a:prstGeom prst="rect">
            <a:avLst/>
          </a:prstGeom>
          <a:noFill/>
          <a:ln>
            <a:noFill/>
          </a:ln>
        </p:spPr>
      </p:pic>
      <p:pic>
        <p:nvPicPr>
          <p:cNvPr id="858" name="Google Shape;858;p2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388699" y="3703220"/>
            <a:ext cx="594300" cy="225861"/>
          </a:xfrm>
          <a:prstGeom prst="rect">
            <a:avLst/>
          </a:prstGeom>
          <a:noFill/>
          <a:ln>
            <a:noFill/>
          </a:ln>
        </p:spPr>
      </p:pic>
      <p:pic>
        <p:nvPicPr>
          <p:cNvPr id="859" name="Google Shape;859;p2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355284" y="3705287"/>
            <a:ext cx="540775" cy="221727"/>
          </a:xfrm>
          <a:prstGeom prst="rect">
            <a:avLst/>
          </a:prstGeom>
          <a:noFill/>
          <a:ln>
            <a:noFill/>
          </a:ln>
        </p:spPr>
      </p:pic>
      <p:pic>
        <p:nvPicPr>
          <p:cNvPr id="860" name="Google Shape;860;p2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0967" y="4149609"/>
            <a:ext cx="471301" cy="114375"/>
          </a:xfrm>
          <a:prstGeom prst="rect">
            <a:avLst/>
          </a:prstGeom>
          <a:noFill/>
          <a:ln>
            <a:noFill/>
          </a:ln>
        </p:spPr>
      </p:pic>
      <p:pic>
        <p:nvPicPr>
          <p:cNvPr id="861" name="Google Shape;861;p28"/>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1337942" y="4551541"/>
            <a:ext cx="766400" cy="172110"/>
          </a:xfrm>
          <a:prstGeom prst="rect">
            <a:avLst/>
          </a:prstGeom>
          <a:noFill/>
          <a:ln>
            <a:noFill/>
          </a:ln>
        </p:spPr>
      </p:pic>
      <p:pic>
        <p:nvPicPr>
          <p:cNvPr id="862" name="Google Shape;862;p2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732268" y="3298052"/>
            <a:ext cx="548625" cy="243205"/>
          </a:xfrm>
          <a:prstGeom prst="rect">
            <a:avLst/>
          </a:prstGeom>
          <a:noFill/>
          <a:ln>
            <a:noFill/>
          </a:ln>
        </p:spPr>
      </p:pic>
      <p:pic>
        <p:nvPicPr>
          <p:cNvPr id="863" name="Google Shape;863;p2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612905" y="3326407"/>
            <a:ext cx="766425" cy="186495"/>
          </a:xfrm>
          <a:prstGeom prst="rect">
            <a:avLst/>
          </a:prstGeom>
          <a:noFill/>
          <a:ln>
            <a:noFill/>
          </a:ln>
        </p:spPr>
      </p:pic>
      <p:pic>
        <p:nvPicPr>
          <p:cNvPr id="864" name="Google Shape;864;p2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27949" y="2765778"/>
            <a:ext cx="548625" cy="335893"/>
          </a:xfrm>
          <a:prstGeom prst="rect">
            <a:avLst/>
          </a:prstGeom>
          <a:noFill/>
          <a:ln>
            <a:noFill/>
          </a:ln>
        </p:spPr>
      </p:pic>
      <p:pic>
        <p:nvPicPr>
          <p:cNvPr id="865" name="Google Shape;865;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223908" y="3684244"/>
            <a:ext cx="446700" cy="263813"/>
          </a:xfrm>
          <a:prstGeom prst="rect">
            <a:avLst/>
          </a:prstGeom>
          <a:noFill/>
          <a:ln>
            <a:noFill/>
          </a:ln>
        </p:spPr>
      </p:pic>
      <p:pic>
        <p:nvPicPr>
          <p:cNvPr id="866" name="Google Shape;866;p2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693109" y="3251435"/>
            <a:ext cx="331975" cy="336440"/>
          </a:xfrm>
          <a:prstGeom prst="rect">
            <a:avLst/>
          </a:prstGeom>
          <a:noFill/>
          <a:ln>
            <a:noFill/>
          </a:ln>
        </p:spPr>
      </p:pic>
      <p:pic>
        <p:nvPicPr>
          <p:cNvPr id="867" name="Google Shape;867;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761422" y="3712683"/>
            <a:ext cx="614675" cy="206935"/>
          </a:xfrm>
          <a:prstGeom prst="rect">
            <a:avLst/>
          </a:prstGeom>
          <a:noFill/>
          <a:ln>
            <a:noFill/>
          </a:ln>
        </p:spPr>
      </p:pic>
      <p:pic>
        <p:nvPicPr>
          <p:cNvPr id="868" name="Google Shape;868;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679408" y="4072874"/>
            <a:ext cx="485700" cy="267843"/>
          </a:xfrm>
          <a:prstGeom prst="rect">
            <a:avLst/>
          </a:prstGeom>
          <a:noFill/>
          <a:ln>
            <a:noFill/>
          </a:ln>
        </p:spPr>
      </p:pic>
      <p:pic>
        <p:nvPicPr>
          <p:cNvPr id="869" name="Google Shape;869;p2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739001" y="986147"/>
            <a:ext cx="277925" cy="249817"/>
          </a:xfrm>
          <a:prstGeom prst="rect">
            <a:avLst/>
          </a:prstGeom>
          <a:noFill/>
          <a:ln>
            <a:noFill/>
          </a:ln>
        </p:spPr>
      </p:pic>
      <p:pic>
        <p:nvPicPr>
          <p:cNvPr id="870" name="Google Shape;870;p2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427281" y="1025603"/>
            <a:ext cx="899700" cy="170906"/>
          </a:xfrm>
          <a:prstGeom prst="rect">
            <a:avLst/>
          </a:prstGeom>
          <a:noFill/>
          <a:ln>
            <a:noFill/>
          </a:ln>
        </p:spPr>
      </p:pic>
      <p:pic>
        <p:nvPicPr>
          <p:cNvPr id="871" name="Google Shape;871;p28"/>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8607460" y="1940925"/>
            <a:ext cx="501900" cy="184151"/>
          </a:xfrm>
          <a:prstGeom prst="rect">
            <a:avLst/>
          </a:prstGeom>
          <a:noFill/>
          <a:ln>
            <a:noFill/>
          </a:ln>
        </p:spPr>
      </p:pic>
      <p:pic>
        <p:nvPicPr>
          <p:cNvPr id="872" name="Google Shape;872;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785507" y="1870072"/>
            <a:ext cx="364500" cy="325859"/>
          </a:xfrm>
          <a:prstGeom prst="rect">
            <a:avLst/>
          </a:prstGeom>
          <a:noFill/>
          <a:ln>
            <a:noFill/>
          </a:ln>
        </p:spPr>
      </p:pic>
      <p:pic>
        <p:nvPicPr>
          <p:cNvPr id="873" name="Google Shape;873;p28"/>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1351709" y="1869473"/>
            <a:ext cx="331975" cy="327057"/>
          </a:xfrm>
          <a:prstGeom prst="rect">
            <a:avLst/>
          </a:prstGeom>
          <a:noFill/>
          <a:ln>
            <a:noFill/>
          </a:ln>
        </p:spPr>
      </p:pic>
      <p:pic>
        <p:nvPicPr>
          <p:cNvPr id="874" name="Google Shape;874;p2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342873" y="1010146"/>
            <a:ext cx="766425" cy="201819"/>
          </a:xfrm>
          <a:prstGeom prst="rect">
            <a:avLst/>
          </a:prstGeom>
          <a:noFill/>
          <a:ln>
            <a:noFill/>
          </a:ln>
        </p:spPr>
      </p:pic>
      <p:pic>
        <p:nvPicPr>
          <p:cNvPr id="875" name="Google Shape;875;p28"/>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507682" y="953476"/>
            <a:ext cx="355150" cy="315159"/>
          </a:xfrm>
          <a:prstGeom prst="rect">
            <a:avLst/>
          </a:prstGeom>
          <a:noFill/>
          <a:ln>
            <a:noFill/>
          </a:ln>
        </p:spPr>
      </p:pic>
      <p:pic>
        <p:nvPicPr>
          <p:cNvPr id="876" name="Google Shape;876;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242328" y="1030867"/>
            <a:ext cx="594000" cy="160376"/>
          </a:xfrm>
          <a:prstGeom prst="rect">
            <a:avLst/>
          </a:prstGeom>
          <a:noFill/>
          <a:ln>
            <a:noFill/>
          </a:ln>
        </p:spPr>
      </p:pic>
      <p:pic>
        <p:nvPicPr>
          <p:cNvPr id="877" name="Google Shape;877;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486989" y="1905930"/>
            <a:ext cx="414925" cy="254142"/>
          </a:xfrm>
          <a:prstGeom prst="rect">
            <a:avLst/>
          </a:prstGeom>
          <a:noFill/>
          <a:ln>
            <a:noFill/>
          </a:ln>
        </p:spPr>
      </p:pic>
      <p:pic>
        <p:nvPicPr>
          <p:cNvPr id="878" name="Google Shape;878;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498673" y="1019093"/>
            <a:ext cx="766419" cy="183925"/>
          </a:xfrm>
          <a:prstGeom prst="rect">
            <a:avLst/>
          </a:prstGeom>
          <a:noFill/>
          <a:ln>
            <a:noFill/>
          </a:ln>
        </p:spPr>
      </p:pic>
      <p:pic>
        <p:nvPicPr>
          <p:cNvPr id="879" name="Google Shape;879;p2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860088" y="995264"/>
            <a:ext cx="614825" cy="231584"/>
          </a:xfrm>
          <a:prstGeom prst="rect">
            <a:avLst/>
          </a:prstGeom>
          <a:noFill/>
          <a:ln>
            <a:noFill/>
          </a:ln>
        </p:spPr>
      </p:pic>
      <p:pic>
        <p:nvPicPr>
          <p:cNvPr id="880" name="Google Shape;880;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041312" y="972156"/>
            <a:ext cx="277800" cy="277800"/>
          </a:xfrm>
          <a:prstGeom prst="rect">
            <a:avLst/>
          </a:prstGeom>
          <a:noFill/>
          <a:ln>
            <a:noFill/>
          </a:ln>
        </p:spPr>
      </p:pic>
      <p:pic>
        <p:nvPicPr>
          <p:cNvPr id="881" name="Google Shape;881;p2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040686" y="1043419"/>
            <a:ext cx="614825" cy="135274"/>
          </a:xfrm>
          <a:prstGeom prst="rect">
            <a:avLst/>
          </a:prstGeom>
          <a:noFill/>
          <a:ln>
            <a:noFill/>
          </a:ln>
        </p:spPr>
      </p:pic>
      <p:pic>
        <p:nvPicPr>
          <p:cNvPr id="882" name="Google Shape;882;p28" descr="Nirmata.png"/>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5522285" y="4569837"/>
            <a:ext cx="670199" cy="135518"/>
          </a:xfrm>
          <a:prstGeom prst="rect">
            <a:avLst/>
          </a:prstGeom>
          <a:noFill/>
          <a:ln>
            <a:noFill/>
          </a:ln>
        </p:spPr>
      </p:pic>
      <p:pic>
        <p:nvPicPr>
          <p:cNvPr id="883" name="Google Shape;883;p28"/>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6896276" y="4577640"/>
            <a:ext cx="540775" cy="119912"/>
          </a:xfrm>
          <a:prstGeom prst="rect">
            <a:avLst/>
          </a:prstGeom>
          <a:noFill/>
          <a:ln>
            <a:noFill/>
          </a:ln>
        </p:spPr>
      </p:pic>
      <p:pic>
        <p:nvPicPr>
          <p:cNvPr id="884" name="Google Shape;884;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498944" y="4471971"/>
            <a:ext cx="540775" cy="331250"/>
          </a:xfrm>
          <a:prstGeom prst="rect">
            <a:avLst/>
          </a:prstGeom>
          <a:noFill/>
          <a:ln>
            <a:noFill/>
          </a:ln>
        </p:spPr>
      </p:pic>
      <p:pic>
        <p:nvPicPr>
          <p:cNvPr id="885" name="Google Shape;885;p2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512346" y="4591973"/>
            <a:ext cx="614826" cy="91247"/>
          </a:xfrm>
          <a:prstGeom prst="rect">
            <a:avLst/>
          </a:prstGeom>
          <a:noFill/>
          <a:ln>
            <a:noFill/>
          </a:ln>
        </p:spPr>
      </p:pic>
      <p:pic>
        <p:nvPicPr>
          <p:cNvPr id="886" name="Google Shape;886;p2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886592" y="906973"/>
            <a:ext cx="331975" cy="408166"/>
          </a:xfrm>
          <a:prstGeom prst="rect">
            <a:avLst/>
          </a:prstGeom>
          <a:noFill/>
          <a:ln>
            <a:noFill/>
          </a:ln>
        </p:spPr>
      </p:pic>
      <p:pic>
        <p:nvPicPr>
          <p:cNvPr id="887" name="Google Shape;887;p2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845919" y="3625555"/>
            <a:ext cx="277000" cy="381191"/>
          </a:xfrm>
          <a:prstGeom prst="rect">
            <a:avLst/>
          </a:prstGeom>
          <a:noFill/>
          <a:ln>
            <a:noFill/>
          </a:ln>
        </p:spPr>
      </p:pic>
      <p:pic>
        <p:nvPicPr>
          <p:cNvPr id="888" name="Google Shape;888;p2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05973" y="4148520"/>
            <a:ext cx="635700" cy="116552"/>
          </a:xfrm>
          <a:prstGeom prst="rect">
            <a:avLst/>
          </a:prstGeom>
          <a:noFill/>
          <a:ln>
            <a:noFill/>
          </a:ln>
        </p:spPr>
      </p:pic>
      <p:pic>
        <p:nvPicPr>
          <p:cNvPr id="889" name="Google Shape;889;p2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610445" y="1961086"/>
            <a:ext cx="553200" cy="143830"/>
          </a:xfrm>
          <a:prstGeom prst="rect">
            <a:avLst/>
          </a:prstGeom>
          <a:noFill/>
          <a:ln>
            <a:noFill/>
          </a:ln>
        </p:spPr>
      </p:pic>
      <p:pic>
        <p:nvPicPr>
          <p:cNvPr id="890" name="Google Shape;890;p2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697605" y="3750585"/>
            <a:ext cx="614675" cy="131131"/>
          </a:xfrm>
          <a:prstGeom prst="rect">
            <a:avLst/>
          </a:prstGeom>
          <a:noFill/>
          <a:ln>
            <a:noFill/>
          </a:ln>
        </p:spPr>
      </p:pic>
      <p:pic>
        <p:nvPicPr>
          <p:cNvPr id="891" name="Google Shape;891;p2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2815105" y="2853252"/>
            <a:ext cx="766400" cy="160944"/>
          </a:xfrm>
          <a:prstGeom prst="rect">
            <a:avLst/>
          </a:prstGeom>
          <a:noFill/>
          <a:ln>
            <a:noFill/>
          </a:ln>
        </p:spPr>
      </p:pic>
      <p:pic>
        <p:nvPicPr>
          <p:cNvPr id="892" name="Google Shape;892;p2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679272" y="1056071"/>
            <a:ext cx="804650" cy="109970"/>
          </a:xfrm>
          <a:prstGeom prst="rect">
            <a:avLst/>
          </a:prstGeom>
          <a:noFill/>
          <a:ln>
            <a:noFill/>
          </a:ln>
        </p:spPr>
      </p:pic>
      <p:pic>
        <p:nvPicPr>
          <p:cNvPr id="893" name="Google Shape;893;p2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15015" y="4422948"/>
            <a:ext cx="331975" cy="429295"/>
          </a:xfrm>
          <a:prstGeom prst="rect">
            <a:avLst/>
          </a:prstGeom>
          <a:noFill/>
          <a:ln>
            <a:noFill/>
          </a:ln>
        </p:spPr>
      </p:pic>
      <p:pic>
        <p:nvPicPr>
          <p:cNvPr id="894" name="Google Shape;894;p2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335251" y="3675499"/>
            <a:ext cx="403200" cy="281303"/>
          </a:xfrm>
          <a:prstGeom prst="rect">
            <a:avLst/>
          </a:prstGeom>
          <a:noFill/>
          <a:ln>
            <a:noFill/>
          </a:ln>
        </p:spPr>
      </p:pic>
      <p:pic>
        <p:nvPicPr>
          <p:cNvPr id="895" name="Google Shape;895;p2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1851" y="3349293"/>
            <a:ext cx="670200" cy="140724"/>
          </a:xfrm>
          <a:prstGeom prst="rect">
            <a:avLst/>
          </a:prstGeom>
          <a:noFill/>
          <a:ln>
            <a:noFill/>
          </a:ln>
        </p:spPr>
      </p:pic>
      <p:pic>
        <p:nvPicPr>
          <p:cNvPr id="896" name="Google Shape;896;p2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894001" y="3357150"/>
            <a:ext cx="635700" cy="125010"/>
          </a:xfrm>
          <a:prstGeom prst="rect">
            <a:avLst/>
          </a:prstGeom>
          <a:noFill/>
          <a:ln>
            <a:noFill/>
          </a:ln>
        </p:spPr>
      </p:pic>
      <p:pic>
        <p:nvPicPr>
          <p:cNvPr id="897" name="Google Shape;897;p2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693579" y="3681538"/>
            <a:ext cx="553200" cy="269226"/>
          </a:xfrm>
          <a:prstGeom prst="rect">
            <a:avLst/>
          </a:prstGeom>
          <a:noFill/>
          <a:ln>
            <a:noFill/>
          </a:ln>
        </p:spPr>
      </p:pic>
      <p:pic>
        <p:nvPicPr>
          <p:cNvPr id="898" name="Google Shape;898;p2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919029" y="3704471"/>
            <a:ext cx="446700" cy="223359"/>
          </a:xfrm>
          <a:prstGeom prst="rect">
            <a:avLst/>
          </a:prstGeom>
          <a:noFill/>
          <a:ln>
            <a:noFill/>
          </a:ln>
        </p:spPr>
      </p:pic>
      <p:pic>
        <p:nvPicPr>
          <p:cNvPr id="899" name="Google Shape;899;p2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489524" y="1927650"/>
            <a:ext cx="585300" cy="210702"/>
          </a:xfrm>
          <a:prstGeom prst="rect">
            <a:avLst/>
          </a:prstGeom>
          <a:noFill/>
          <a:ln>
            <a:noFill/>
          </a:ln>
        </p:spPr>
      </p:pic>
      <p:pic>
        <p:nvPicPr>
          <p:cNvPr id="900" name="Google Shape;900;p2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124519" y="2820390"/>
            <a:ext cx="485700" cy="226668"/>
          </a:xfrm>
          <a:prstGeom prst="rect">
            <a:avLst/>
          </a:prstGeom>
          <a:noFill/>
          <a:ln>
            <a:noFill/>
          </a:ln>
        </p:spPr>
      </p:pic>
      <p:pic>
        <p:nvPicPr>
          <p:cNvPr id="901" name="Google Shape;901;p28"/>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490860" y="953246"/>
            <a:ext cx="403200" cy="315619"/>
          </a:xfrm>
          <a:prstGeom prst="rect">
            <a:avLst/>
          </a:prstGeom>
          <a:noFill/>
          <a:ln>
            <a:noFill/>
          </a:ln>
        </p:spPr>
      </p:pic>
      <p:pic>
        <p:nvPicPr>
          <p:cNvPr id="902" name="Google Shape;902;p2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3900" y="942112"/>
            <a:ext cx="403200" cy="337888"/>
          </a:xfrm>
          <a:prstGeom prst="rect">
            <a:avLst/>
          </a:prstGeom>
          <a:noFill/>
          <a:ln>
            <a:noFill/>
          </a:ln>
        </p:spPr>
      </p:pic>
      <p:pic>
        <p:nvPicPr>
          <p:cNvPr id="903" name="Google Shape;903;p2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017553" y="1942307"/>
            <a:ext cx="766425" cy="181387"/>
          </a:xfrm>
          <a:prstGeom prst="rect">
            <a:avLst/>
          </a:prstGeom>
          <a:noFill/>
          <a:ln>
            <a:noFill/>
          </a:ln>
        </p:spPr>
      </p:pic>
      <p:pic>
        <p:nvPicPr>
          <p:cNvPr id="904" name="Google Shape;904;p2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643663" y="2856871"/>
            <a:ext cx="614825" cy="153706"/>
          </a:xfrm>
          <a:prstGeom prst="rect">
            <a:avLst/>
          </a:prstGeom>
          <a:noFill/>
          <a:ln>
            <a:noFill/>
          </a:ln>
        </p:spPr>
      </p:pic>
      <p:pic>
        <p:nvPicPr>
          <p:cNvPr id="905" name="Google Shape;905;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462535" y="3327652"/>
            <a:ext cx="635700" cy="184006"/>
          </a:xfrm>
          <a:prstGeom prst="rect">
            <a:avLst/>
          </a:prstGeom>
          <a:noFill/>
          <a:ln>
            <a:noFill/>
          </a:ln>
        </p:spPr>
      </p:pic>
      <p:pic>
        <p:nvPicPr>
          <p:cNvPr id="906" name="Google Shape;906;p2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008724" y="4468469"/>
            <a:ext cx="414925" cy="338254"/>
          </a:xfrm>
          <a:prstGeom prst="rect">
            <a:avLst/>
          </a:prstGeom>
          <a:noFill/>
          <a:ln>
            <a:noFill/>
          </a:ln>
        </p:spPr>
      </p:pic>
      <p:pic>
        <p:nvPicPr>
          <p:cNvPr id="907" name="Google Shape;907;p2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885801" y="1879358"/>
            <a:ext cx="501900" cy="307286"/>
          </a:xfrm>
          <a:prstGeom prst="rect">
            <a:avLst/>
          </a:prstGeom>
          <a:noFill/>
          <a:ln>
            <a:noFill/>
          </a:ln>
        </p:spPr>
      </p:pic>
      <p:pic>
        <p:nvPicPr>
          <p:cNvPr id="908" name="Google Shape;908;p2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265468" y="1844835"/>
            <a:ext cx="614675" cy="376332"/>
          </a:xfrm>
          <a:prstGeom prst="rect">
            <a:avLst/>
          </a:prstGeom>
          <a:noFill/>
          <a:ln>
            <a:noFill/>
          </a:ln>
        </p:spPr>
      </p:pic>
      <p:pic>
        <p:nvPicPr>
          <p:cNvPr id="909" name="Google Shape;909;p2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425050" y="4062520"/>
            <a:ext cx="471300" cy="288551"/>
          </a:xfrm>
          <a:prstGeom prst="rect">
            <a:avLst/>
          </a:prstGeom>
          <a:noFill/>
          <a:ln>
            <a:noFill/>
          </a:ln>
        </p:spPr>
      </p:pic>
      <p:pic>
        <p:nvPicPr>
          <p:cNvPr id="910" name="Google Shape;910;p2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267780" y="4566049"/>
            <a:ext cx="553200" cy="143095"/>
          </a:xfrm>
          <a:prstGeom prst="rect">
            <a:avLst/>
          </a:prstGeom>
          <a:noFill/>
          <a:ln>
            <a:noFill/>
          </a:ln>
        </p:spPr>
      </p:pic>
      <p:pic>
        <p:nvPicPr>
          <p:cNvPr id="911" name="Google Shape;911;p2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8202467" y="4559583"/>
            <a:ext cx="331975" cy="156025"/>
          </a:xfrm>
          <a:prstGeom prst="rect">
            <a:avLst/>
          </a:prstGeom>
          <a:noFill/>
          <a:ln>
            <a:noFill/>
          </a:ln>
        </p:spPr>
      </p:pic>
      <p:pic>
        <p:nvPicPr>
          <p:cNvPr id="912" name="Google Shape;912;p28"/>
          <p:cNvPicPr preferRelativeResize="0"/>
          <p:nvPr/>
        </p:nvPicPr>
        <p:blipFill>
          <a:blip r:embed="rId87">
            <a:alphaModFix/>
          </a:blip>
          <a:stretch>
            <a:fillRect/>
          </a:stretch>
        </p:blipFill>
        <p:spPr>
          <a:xfrm>
            <a:off x="8003737" y="1894735"/>
            <a:ext cx="501900" cy="276532"/>
          </a:xfrm>
          <a:prstGeom prst="rect">
            <a:avLst/>
          </a:prstGeom>
          <a:noFill/>
          <a:ln>
            <a:noFill/>
          </a:ln>
        </p:spPr>
      </p:pic>
      <p:pic>
        <p:nvPicPr>
          <p:cNvPr id="913" name="Google Shape;913;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251830" y="1928990"/>
            <a:ext cx="663900" cy="208022"/>
          </a:xfrm>
          <a:prstGeom prst="rect">
            <a:avLst/>
          </a:prstGeom>
          <a:noFill/>
          <a:ln>
            <a:noFill/>
          </a:ln>
        </p:spPr>
      </p:pic>
      <p:pic>
        <p:nvPicPr>
          <p:cNvPr id="914" name="Google Shape;914;p2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80343" y="3673022"/>
            <a:ext cx="364500" cy="286257"/>
          </a:xfrm>
          <a:prstGeom prst="rect">
            <a:avLst/>
          </a:prstGeom>
          <a:noFill/>
          <a:ln>
            <a:noFill/>
          </a:ln>
        </p:spPr>
      </p:pic>
      <p:pic>
        <p:nvPicPr>
          <p:cNvPr id="915" name="Google Shape;915;p28"/>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8609737" y="4553799"/>
            <a:ext cx="540775" cy="167593"/>
          </a:xfrm>
          <a:prstGeom prst="rect">
            <a:avLst/>
          </a:prstGeom>
          <a:noFill/>
          <a:ln>
            <a:noFill/>
          </a:ln>
        </p:spPr>
      </p:pic>
      <p:pic>
        <p:nvPicPr>
          <p:cNvPr id="916" name="Google Shape;916;p2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21186" y="1937055"/>
            <a:ext cx="728700" cy="191891"/>
          </a:xfrm>
          <a:prstGeom prst="rect">
            <a:avLst/>
          </a:prstGeom>
          <a:noFill/>
          <a:ln>
            <a:noFill/>
          </a:ln>
        </p:spPr>
      </p:pic>
      <p:pic>
        <p:nvPicPr>
          <p:cNvPr id="917" name="Google Shape;917;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3364097" y="3194800"/>
            <a:ext cx="446700" cy="449709"/>
          </a:xfrm>
          <a:prstGeom prst="rect">
            <a:avLst/>
          </a:prstGeom>
          <a:noFill/>
          <a:ln>
            <a:noFill/>
          </a:ln>
        </p:spPr>
      </p:pic>
      <p:pic>
        <p:nvPicPr>
          <p:cNvPr id="918" name="Google Shape;918;p2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288852" y="998100"/>
            <a:ext cx="728700" cy="225912"/>
          </a:xfrm>
          <a:prstGeom prst="rect">
            <a:avLst/>
          </a:prstGeom>
          <a:noFill/>
          <a:ln>
            <a:noFill/>
          </a:ln>
        </p:spPr>
      </p:pic>
      <p:pic>
        <p:nvPicPr>
          <p:cNvPr id="919" name="Google Shape;919;p2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8556140" y="3319614"/>
            <a:ext cx="594300" cy="200081"/>
          </a:xfrm>
          <a:prstGeom prst="rect">
            <a:avLst/>
          </a:prstGeom>
          <a:noFill/>
          <a:ln>
            <a:noFill/>
          </a:ln>
        </p:spPr>
      </p:pic>
      <p:pic>
        <p:nvPicPr>
          <p:cNvPr id="920" name="Google Shape;920;p2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005970" y="3684851"/>
            <a:ext cx="414900" cy="262598"/>
          </a:xfrm>
          <a:prstGeom prst="rect">
            <a:avLst/>
          </a:prstGeom>
          <a:noFill/>
          <a:ln>
            <a:noFill/>
          </a:ln>
        </p:spPr>
      </p:pic>
      <p:pic>
        <p:nvPicPr>
          <p:cNvPr id="921" name="Google Shape;921;p2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981966" y="1914300"/>
            <a:ext cx="403200" cy="237401"/>
          </a:xfrm>
          <a:prstGeom prst="rect">
            <a:avLst/>
          </a:prstGeom>
          <a:noFill/>
          <a:ln>
            <a:noFill/>
          </a:ln>
        </p:spPr>
      </p:pic>
      <p:pic>
        <p:nvPicPr>
          <p:cNvPr id="922" name="Google Shape;922;p2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420334" y="2779570"/>
            <a:ext cx="501900" cy="308309"/>
          </a:xfrm>
          <a:prstGeom prst="rect">
            <a:avLst/>
          </a:prstGeom>
          <a:noFill/>
          <a:ln>
            <a:noFill/>
          </a:ln>
        </p:spPr>
      </p:pic>
      <p:pic>
        <p:nvPicPr>
          <p:cNvPr id="923" name="Google Shape;923;p28"/>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8411050" y="2865552"/>
            <a:ext cx="743700" cy="136345"/>
          </a:xfrm>
          <a:prstGeom prst="rect">
            <a:avLst/>
          </a:prstGeom>
          <a:noFill/>
          <a:ln>
            <a:noFill/>
          </a:ln>
        </p:spPr>
      </p:pic>
      <p:pic>
        <p:nvPicPr>
          <p:cNvPr id="924" name="Google Shape;924;p2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12649" y="4565940"/>
            <a:ext cx="728700" cy="143311"/>
          </a:xfrm>
          <a:prstGeom prst="rect">
            <a:avLst/>
          </a:prstGeom>
          <a:noFill/>
          <a:ln>
            <a:noFill/>
          </a:ln>
        </p:spPr>
      </p:pic>
      <p:pic>
        <p:nvPicPr>
          <p:cNvPr id="925" name="Google Shape;925;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910055" y="4103532"/>
            <a:ext cx="553200" cy="206528"/>
          </a:xfrm>
          <a:prstGeom prst="rect">
            <a:avLst/>
          </a:prstGeom>
          <a:noFill/>
          <a:ln>
            <a:noFill/>
          </a:ln>
        </p:spPr>
      </p:pic>
      <p:pic>
        <p:nvPicPr>
          <p:cNvPr id="926" name="Google Shape;926;p2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350741" y="982709"/>
            <a:ext cx="364500" cy="256692"/>
          </a:xfrm>
          <a:prstGeom prst="rect">
            <a:avLst/>
          </a:prstGeom>
          <a:noFill/>
          <a:ln>
            <a:noFill/>
          </a:ln>
        </p:spPr>
      </p:pic>
      <p:pic>
        <p:nvPicPr>
          <p:cNvPr id="927" name="Google Shape;927;p2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5176647" y="1842937"/>
            <a:ext cx="331975" cy="380127"/>
          </a:xfrm>
          <a:prstGeom prst="rect">
            <a:avLst/>
          </a:prstGeom>
          <a:noFill/>
          <a:ln>
            <a:noFill/>
          </a:ln>
        </p:spPr>
      </p:pic>
      <p:pic>
        <p:nvPicPr>
          <p:cNvPr id="928" name="Google Shape;928;p2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672377" y="2875432"/>
            <a:ext cx="685800" cy="116586"/>
          </a:xfrm>
          <a:prstGeom prst="rect">
            <a:avLst/>
          </a:prstGeom>
          <a:noFill/>
          <a:ln>
            <a:noFill/>
          </a:ln>
        </p:spPr>
      </p:pic>
      <p:pic>
        <p:nvPicPr>
          <p:cNvPr id="929" name="Google Shape;929;p2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917821" y="1036584"/>
            <a:ext cx="485700" cy="148944"/>
          </a:xfrm>
          <a:prstGeom prst="rect">
            <a:avLst/>
          </a:prstGeom>
          <a:noFill/>
          <a:ln>
            <a:noFill/>
          </a:ln>
        </p:spPr>
      </p:pic>
      <p:pic>
        <p:nvPicPr>
          <p:cNvPr id="930" name="Google Shape;930;p2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6399067" y="3734177"/>
            <a:ext cx="501900" cy="163948"/>
          </a:xfrm>
          <a:prstGeom prst="rect">
            <a:avLst/>
          </a:prstGeom>
          <a:noFill/>
          <a:ln>
            <a:noFill/>
          </a:ln>
        </p:spPr>
      </p:pic>
      <p:pic>
        <p:nvPicPr>
          <p:cNvPr id="931" name="Google Shape;931;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238731" y="2822096"/>
            <a:ext cx="364500" cy="223256"/>
          </a:xfrm>
          <a:prstGeom prst="rect">
            <a:avLst/>
          </a:prstGeom>
          <a:noFill/>
          <a:ln>
            <a:noFill/>
          </a:ln>
        </p:spPr>
      </p:pic>
      <p:pic>
        <p:nvPicPr>
          <p:cNvPr id="932" name="Google Shape;932;p28"/>
          <p:cNvPicPr preferRelativeResize="0"/>
          <p:nvPr/>
        </p:nvPicPr>
        <p:blipFill rotWithShape="1">
          <a:blip r:embed="rId107" cstate="print">
            <a:alphaModFix/>
            <a:extLst>
              <a:ext uri="{28A0092B-C50C-407E-A947-70E740481C1C}">
                <a14:useLocalDpi xmlns:a14="http://schemas.microsoft.com/office/drawing/2010/main"/>
              </a:ext>
            </a:extLst>
          </a:blip>
          <a:srcRect t="34048" b="25243"/>
          <a:stretch/>
        </p:blipFill>
        <p:spPr>
          <a:xfrm>
            <a:off x="6476961" y="4106750"/>
            <a:ext cx="635700" cy="200091"/>
          </a:xfrm>
          <a:prstGeom prst="rect">
            <a:avLst/>
          </a:prstGeom>
          <a:noFill/>
          <a:ln>
            <a:noFill/>
          </a:ln>
        </p:spPr>
      </p:pic>
      <p:pic>
        <p:nvPicPr>
          <p:cNvPr id="933" name="Google Shape;933;p2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6923938" y="3682977"/>
            <a:ext cx="277000" cy="266346"/>
          </a:xfrm>
          <a:prstGeom prst="rect">
            <a:avLst/>
          </a:prstGeom>
          <a:noFill/>
          <a:ln>
            <a:noFill/>
          </a:ln>
        </p:spPr>
      </p:pic>
      <p:pic>
        <p:nvPicPr>
          <p:cNvPr id="934" name="Google Shape;934;p2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8326224" y="2405368"/>
            <a:ext cx="728701" cy="142921"/>
          </a:xfrm>
          <a:prstGeom prst="rect">
            <a:avLst/>
          </a:prstGeom>
          <a:noFill/>
          <a:ln>
            <a:noFill/>
          </a:ln>
        </p:spPr>
      </p:pic>
      <p:pic>
        <p:nvPicPr>
          <p:cNvPr id="935" name="Google Shape;935;p28"/>
          <p:cNvPicPr preferRelativeResize="0"/>
          <p:nvPr/>
        </p:nvPicPr>
        <p:blipFill rotWithShape="1">
          <a:blip r:embed="rId110">
            <a:alphaModFix/>
          </a:blip>
          <a:srcRect/>
          <a:stretch/>
        </p:blipFill>
        <p:spPr>
          <a:xfrm>
            <a:off x="44407" y="2311228"/>
            <a:ext cx="540900" cy="331200"/>
          </a:xfrm>
          <a:prstGeom prst="rect">
            <a:avLst/>
          </a:prstGeom>
          <a:noFill/>
          <a:ln>
            <a:noFill/>
          </a:ln>
        </p:spPr>
      </p:pic>
      <p:pic>
        <p:nvPicPr>
          <p:cNvPr id="936" name="Google Shape;936;p28"/>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857169" y="2396308"/>
            <a:ext cx="804648" cy="161041"/>
          </a:xfrm>
          <a:prstGeom prst="rect">
            <a:avLst/>
          </a:prstGeom>
          <a:noFill/>
          <a:ln>
            <a:noFill/>
          </a:ln>
        </p:spPr>
      </p:pic>
      <p:pic>
        <p:nvPicPr>
          <p:cNvPr id="937" name="Google Shape;937;p2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065799" y="2406811"/>
            <a:ext cx="728699" cy="140034"/>
          </a:xfrm>
          <a:prstGeom prst="rect">
            <a:avLst/>
          </a:prstGeom>
          <a:noFill/>
          <a:ln>
            <a:noFill/>
          </a:ln>
        </p:spPr>
      </p:pic>
      <p:pic>
        <p:nvPicPr>
          <p:cNvPr id="938" name="Google Shape;938;p28"/>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647978" y="2296679"/>
            <a:ext cx="355150" cy="360298"/>
          </a:xfrm>
          <a:prstGeom prst="rect">
            <a:avLst/>
          </a:prstGeom>
          <a:noFill/>
          <a:ln>
            <a:noFill/>
          </a:ln>
        </p:spPr>
      </p:pic>
      <p:pic>
        <p:nvPicPr>
          <p:cNvPr id="939" name="Google Shape;939;p2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142310" y="2391963"/>
            <a:ext cx="471300" cy="169730"/>
          </a:xfrm>
          <a:prstGeom prst="rect">
            <a:avLst/>
          </a:prstGeom>
          <a:noFill/>
          <a:ln>
            <a:noFill/>
          </a:ln>
        </p:spPr>
      </p:pic>
      <p:pic>
        <p:nvPicPr>
          <p:cNvPr id="940" name="Google Shape;940;p28"/>
          <p:cNvPicPr preferRelativeResize="0"/>
          <p:nvPr/>
        </p:nvPicPr>
        <p:blipFill rotWithShape="1">
          <a:blip r:embed="rId115" cstate="print">
            <a:alphaModFix/>
            <a:extLst>
              <a:ext uri="{28A0092B-C50C-407E-A947-70E740481C1C}">
                <a14:useLocalDpi xmlns:a14="http://schemas.microsoft.com/office/drawing/2010/main"/>
              </a:ext>
            </a:extLst>
          </a:blip>
          <a:srcRect t="-8774" b="-12247"/>
          <a:stretch/>
        </p:blipFill>
        <p:spPr>
          <a:xfrm>
            <a:off x="7191682" y="2279601"/>
            <a:ext cx="414900" cy="394454"/>
          </a:xfrm>
          <a:prstGeom prst="rect">
            <a:avLst/>
          </a:prstGeom>
          <a:noFill/>
          <a:ln>
            <a:noFill/>
          </a:ln>
        </p:spPr>
      </p:pic>
      <p:pic>
        <p:nvPicPr>
          <p:cNvPr id="941" name="Google Shape;941;p28"/>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5972365" y="2316945"/>
            <a:ext cx="540775" cy="319767"/>
          </a:xfrm>
          <a:prstGeom prst="rect">
            <a:avLst/>
          </a:prstGeom>
          <a:noFill/>
          <a:ln>
            <a:noFill/>
          </a:ln>
        </p:spPr>
      </p:pic>
      <p:pic>
        <p:nvPicPr>
          <p:cNvPr id="942" name="Google Shape;942;p2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3676281" y="2334861"/>
            <a:ext cx="403200" cy="283936"/>
          </a:xfrm>
          <a:prstGeom prst="rect">
            <a:avLst/>
          </a:prstGeom>
          <a:noFill/>
          <a:ln>
            <a:noFill/>
          </a:ln>
        </p:spPr>
      </p:pic>
      <p:pic>
        <p:nvPicPr>
          <p:cNvPr id="943" name="Google Shape;943;p28"/>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669253" y="2397587"/>
            <a:ext cx="594300" cy="158484"/>
          </a:xfrm>
          <a:prstGeom prst="rect">
            <a:avLst/>
          </a:prstGeom>
          <a:noFill/>
          <a:ln>
            <a:noFill/>
          </a:ln>
        </p:spPr>
      </p:pic>
      <p:pic>
        <p:nvPicPr>
          <p:cNvPr id="944" name="Google Shape;944;p28"/>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506494" y="2277885"/>
            <a:ext cx="403200" cy="397887"/>
          </a:xfrm>
          <a:prstGeom prst="rect">
            <a:avLst/>
          </a:prstGeom>
          <a:noFill/>
          <a:ln>
            <a:noFill/>
          </a:ln>
        </p:spPr>
      </p:pic>
      <p:pic>
        <p:nvPicPr>
          <p:cNvPr id="945" name="Google Shape;945;p2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4142151" y="2371720"/>
            <a:ext cx="553200" cy="210216"/>
          </a:xfrm>
          <a:prstGeom prst="rect">
            <a:avLst/>
          </a:prstGeom>
          <a:noFill/>
          <a:ln>
            <a:noFill/>
          </a:ln>
        </p:spPr>
      </p:pic>
      <p:pic>
        <p:nvPicPr>
          <p:cNvPr id="946" name="Google Shape;946;p28"/>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4758022" y="2403350"/>
            <a:ext cx="685801" cy="146958"/>
          </a:xfrm>
          <a:prstGeom prst="rect">
            <a:avLst/>
          </a:prstGeom>
          <a:noFill/>
          <a:ln>
            <a:noFill/>
          </a:ln>
        </p:spPr>
      </p:pic>
      <p:pic>
        <p:nvPicPr>
          <p:cNvPr id="947" name="Google Shape;947;p28"/>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6575811" y="2391083"/>
            <a:ext cx="553200" cy="171491"/>
          </a:xfrm>
          <a:prstGeom prst="rect">
            <a:avLst/>
          </a:prstGeom>
          <a:noFill/>
          <a:ln>
            <a:noFill/>
          </a:ln>
        </p:spPr>
      </p:pic>
      <p:pic>
        <p:nvPicPr>
          <p:cNvPr id="948" name="Google Shape;948;p28"/>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2724489" y="2336637"/>
            <a:ext cx="355150" cy="280383"/>
          </a:xfrm>
          <a:prstGeom prst="rect">
            <a:avLst/>
          </a:prstGeom>
          <a:noFill/>
          <a:ln>
            <a:noFill/>
          </a:ln>
        </p:spPr>
      </p:pic>
      <p:pic>
        <p:nvPicPr>
          <p:cNvPr id="949" name="Google Shape;949;p28" descr="logo_goldmansachs-300x184.png"/>
          <p:cNvPicPr preferRelativeResize="0"/>
          <p:nvPr/>
        </p:nvPicPr>
        <p:blipFill rotWithShape="1">
          <a:blip r:embed="rId124">
            <a:alphaModFix/>
          </a:blip>
          <a:srcRect/>
          <a:stretch/>
        </p:blipFill>
        <p:spPr>
          <a:xfrm>
            <a:off x="3497691" y="1427664"/>
            <a:ext cx="485700" cy="297900"/>
          </a:xfrm>
          <a:prstGeom prst="rect">
            <a:avLst/>
          </a:prstGeom>
          <a:noFill/>
          <a:ln>
            <a:noFill/>
          </a:ln>
        </p:spPr>
      </p:pic>
      <p:pic>
        <p:nvPicPr>
          <p:cNvPr id="950" name="Google Shape;950;p28"/>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1308179" y="1391737"/>
            <a:ext cx="414901" cy="369755"/>
          </a:xfrm>
          <a:prstGeom prst="rect">
            <a:avLst/>
          </a:prstGeom>
          <a:noFill/>
          <a:ln>
            <a:noFill/>
          </a:ln>
        </p:spPr>
      </p:pic>
      <p:pic>
        <p:nvPicPr>
          <p:cNvPr id="951" name="Google Shape;951;p28"/>
          <p:cNvPicPr preferRelativeResize="0"/>
          <p:nvPr/>
        </p:nvPicPr>
        <p:blipFill rotWithShape="1">
          <a:blip r:embed="rId126" cstate="print">
            <a:alphaModFix/>
            <a:extLst>
              <a:ext uri="{28A0092B-C50C-407E-A947-70E740481C1C}">
                <a14:useLocalDpi xmlns:a14="http://schemas.microsoft.com/office/drawing/2010/main"/>
              </a:ext>
            </a:extLst>
          </a:blip>
          <a:srcRect/>
          <a:stretch/>
        </p:blipFill>
        <p:spPr>
          <a:xfrm>
            <a:off x="16163" y="1837292"/>
            <a:ext cx="403200" cy="391418"/>
          </a:xfrm>
          <a:prstGeom prst="rect">
            <a:avLst/>
          </a:prstGeom>
          <a:noFill/>
          <a:ln>
            <a:noFill/>
          </a:ln>
        </p:spPr>
      </p:pic>
      <p:pic>
        <p:nvPicPr>
          <p:cNvPr id="952" name="Google Shape;952;p28"/>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813076" y="1495900"/>
            <a:ext cx="471300" cy="161429"/>
          </a:xfrm>
          <a:prstGeom prst="rect">
            <a:avLst/>
          </a:prstGeom>
          <a:noFill/>
          <a:ln>
            <a:noFill/>
          </a:ln>
        </p:spPr>
      </p:pic>
      <p:pic>
        <p:nvPicPr>
          <p:cNvPr id="953" name="Google Shape;953;p28"/>
          <p:cNvPicPr preferRelativeResize="0"/>
          <p:nvPr/>
        </p:nvPicPr>
        <p:blipFill rotWithShape="1">
          <a:blip r:embed="rId128" cstate="print">
            <a:alphaModFix/>
            <a:extLst>
              <a:ext uri="{28A0092B-C50C-407E-A947-70E740481C1C}">
                <a14:useLocalDpi xmlns:a14="http://schemas.microsoft.com/office/drawing/2010/main"/>
              </a:ext>
            </a:extLst>
          </a:blip>
          <a:srcRect/>
          <a:stretch/>
        </p:blipFill>
        <p:spPr>
          <a:xfrm>
            <a:off x="-15377" y="1462090"/>
            <a:ext cx="804650" cy="229047"/>
          </a:xfrm>
          <a:prstGeom prst="rect">
            <a:avLst/>
          </a:prstGeom>
          <a:noFill/>
          <a:ln>
            <a:noFill/>
          </a:ln>
        </p:spPr>
      </p:pic>
      <p:pic>
        <p:nvPicPr>
          <p:cNvPr id="954" name="Google Shape;954;p28"/>
          <p:cNvPicPr preferRelativeResize="0"/>
          <p:nvPr/>
        </p:nvPicPr>
        <p:blipFill rotWithShape="1">
          <a:blip r:embed="rId129" cstate="print">
            <a:alphaModFix/>
            <a:extLst>
              <a:ext uri="{28A0092B-C50C-407E-A947-70E740481C1C}">
                <a14:useLocalDpi xmlns:a14="http://schemas.microsoft.com/office/drawing/2010/main"/>
              </a:ext>
            </a:extLst>
          </a:blip>
          <a:srcRect/>
          <a:stretch/>
        </p:blipFill>
        <p:spPr>
          <a:xfrm>
            <a:off x="5550328" y="1506405"/>
            <a:ext cx="540775" cy="140417"/>
          </a:xfrm>
          <a:prstGeom prst="rect">
            <a:avLst/>
          </a:prstGeom>
          <a:noFill/>
          <a:ln>
            <a:noFill/>
          </a:ln>
        </p:spPr>
      </p:pic>
      <p:pic>
        <p:nvPicPr>
          <p:cNvPr id="955" name="Google Shape;955;p28"/>
          <p:cNvPicPr preferRelativeResize="0"/>
          <p:nvPr/>
        </p:nvPicPr>
        <p:blipFill rotWithShape="1">
          <a:blip r:embed="rId130" cstate="print">
            <a:alphaModFix/>
            <a:extLst>
              <a:ext uri="{28A0092B-C50C-407E-A947-70E740481C1C}">
                <a14:useLocalDpi xmlns:a14="http://schemas.microsoft.com/office/drawing/2010/main"/>
              </a:ext>
            </a:extLst>
          </a:blip>
          <a:srcRect/>
          <a:stretch/>
        </p:blipFill>
        <p:spPr>
          <a:xfrm>
            <a:off x="7385915" y="1499807"/>
            <a:ext cx="501900" cy="153613"/>
          </a:xfrm>
          <a:prstGeom prst="rect">
            <a:avLst/>
          </a:prstGeom>
          <a:noFill/>
          <a:ln>
            <a:noFill/>
          </a:ln>
        </p:spPr>
      </p:pic>
      <p:pic>
        <p:nvPicPr>
          <p:cNvPr id="956" name="Google Shape;956;p28"/>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7911618" y="1454043"/>
            <a:ext cx="540775" cy="245141"/>
          </a:xfrm>
          <a:prstGeom prst="rect">
            <a:avLst/>
          </a:prstGeom>
          <a:noFill/>
          <a:ln>
            <a:noFill/>
          </a:ln>
        </p:spPr>
      </p:pic>
      <p:pic>
        <p:nvPicPr>
          <p:cNvPr id="957" name="Google Shape;957;p28"/>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364985" y="1449562"/>
            <a:ext cx="414900" cy="254104"/>
          </a:xfrm>
          <a:prstGeom prst="rect">
            <a:avLst/>
          </a:prstGeom>
          <a:noFill/>
          <a:ln>
            <a:noFill/>
          </a:ln>
        </p:spPr>
      </p:pic>
      <p:pic>
        <p:nvPicPr>
          <p:cNvPr id="958" name="Google Shape;958;p28"/>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4386147" y="1509008"/>
            <a:ext cx="614675" cy="135211"/>
          </a:xfrm>
          <a:prstGeom prst="rect">
            <a:avLst/>
          </a:prstGeom>
          <a:noFill/>
          <a:ln>
            <a:noFill/>
          </a:ln>
        </p:spPr>
      </p:pic>
      <p:pic>
        <p:nvPicPr>
          <p:cNvPr id="959" name="Google Shape;959;p28"/>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4007194" y="1406967"/>
            <a:ext cx="355150" cy="339293"/>
          </a:xfrm>
          <a:prstGeom prst="rect">
            <a:avLst/>
          </a:prstGeom>
          <a:noFill/>
          <a:ln>
            <a:noFill/>
          </a:ln>
        </p:spPr>
      </p:pic>
      <p:pic>
        <p:nvPicPr>
          <p:cNvPr id="960" name="Google Shape;960;p28"/>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8476196" y="1496117"/>
            <a:ext cx="594000" cy="160994"/>
          </a:xfrm>
          <a:prstGeom prst="rect">
            <a:avLst/>
          </a:prstGeom>
          <a:noFill/>
          <a:ln>
            <a:noFill/>
          </a:ln>
        </p:spPr>
      </p:pic>
      <p:pic>
        <p:nvPicPr>
          <p:cNvPr id="961" name="Google Shape;961;p28"/>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5024625" y="1422971"/>
            <a:ext cx="501900" cy="307286"/>
          </a:xfrm>
          <a:prstGeom prst="rect">
            <a:avLst/>
          </a:prstGeom>
          <a:noFill/>
          <a:ln>
            <a:noFill/>
          </a:ln>
        </p:spPr>
      </p:pic>
      <p:pic>
        <p:nvPicPr>
          <p:cNvPr id="962" name="Google Shape;962;p28"/>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803688" y="1497301"/>
            <a:ext cx="670200" cy="158625"/>
          </a:xfrm>
          <a:prstGeom prst="rect">
            <a:avLst/>
          </a:prstGeom>
          <a:noFill/>
          <a:ln>
            <a:noFill/>
          </a:ln>
        </p:spPr>
      </p:pic>
      <p:pic>
        <p:nvPicPr>
          <p:cNvPr id="963" name="Google Shape;963;p28"/>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6808909" y="1473671"/>
            <a:ext cx="553204" cy="205887"/>
          </a:xfrm>
          <a:prstGeom prst="rect">
            <a:avLst/>
          </a:prstGeom>
          <a:noFill/>
          <a:ln>
            <a:noFill/>
          </a:ln>
        </p:spPr>
      </p:pic>
      <p:pic>
        <p:nvPicPr>
          <p:cNvPr id="964" name="Google Shape;964;p28"/>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1746882" y="1471621"/>
            <a:ext cx="594300" cy="209986"/>
          </a:xfrm>
          <a:prstGeom prst="rect">
            <a:avLst/>
          </a:prstGeom>
          <a:noFill/>
          <a:ln>
            <a:noFill/>
          </a:ln>
        </p:spPr>
      </p:pic>
      <p:pic>
        <p:nvPicPr>
          <p:cNvPr id="965" name="Google Shape;965;p28"/>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6114906" y="1511828"/>
            <a:ext cx="670200" cy="129572"/>
          </a:xfrm>
          <a:prstGeom prst="rect">
            <a:avLst/>
          </a:prstGeom>
          <a:noFill/>
          <a:ln>
            <a:noFill/>
          </a:ln>
        </p:spPr>
      </p:pic>
      <p:pic>
        <p:nvPicPr>
          <p:cNvPr id="966" name="Google Shape;966;p28"/>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967814" y="3662287"/>
            <a:ext cx="364500" cy="307728"/>
          </a:xfrm>
          <a:prstGeom prst="rect">
            <a:avLst/>
          </a:prstGeom>
          <a:noFill/>
          <a:ln>
            <a:noFill/>
          </a:ln>
        </p:spPr>
      </p:pic>
    </p:spTree>
    <p:extLst>
      <p:ext uri="{BB962C8B-B14F-4D97-AF65-F5344CB8AC3E}">
        <p14:creationId xmlns:p14="http://schemas.microsoft.com/office/powerpoint/2010/main" val="58195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2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500+ </a:t>
            </a:r>
            <a:r>
              <a:rPr lang="en-US" altLang="zh-CN" dirty="0">
                <a:solidFill>
                  <a:srgbClr val="000000"/>
                </a:solidFill>
              </a:rPr>
              <a:t>会员，且数量不断增长（白银会员，3）</a:t>
            </a:r>
            <a:endParaRPr dirty="0"/>
          </a:p>
        </p:txBody>
      </p:sp>
      <p:pic>
        <p:nvPicPr>
          <p:cNvPr id="973" name="Google Shape;973;p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925300" y="1368748"/>
            <a:ext cx="471325" cy="289111"/>
          </a:xfrm>
          <a:prstGeom prst="rect">
            <a:avLst/>
          </a:prstGeom>
          <a:noFill/>
          <a:ln>
            <a:noFill/>
          </a:ln>
        </p:spPr>
      </p:pic>
      <p:pic>
        <p:nvPicPr>
          <p:cNvPr id="974" name="Google Shape;974;p29"/>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3091982" y="3385828"/>
            <a:ext cx="704700" cy="375300"/>
          </a:xfrm>
          <a:prstGeom prst="rect">
            <a:avLst/>
          </a:prstGeom>
          <a:noFill/>
          <a:ln>
            <a:noFill/>
          </a:ln>
        </p:spPr>
      </p:pic>
      <p:pic>
        <p:nvPicPr>
          <p:cNvPr id="975" name="Google Shape;975;p29"/>
          <p:cNvPicPr preferRelativeResize="0"/>
          <p:nvPr/>
        </p:nvPicPr>
        <p:blipFill rotWithShape="1">
          <a:blip r:embed="rId5" cstate="print">
            <a:alphaModFix/>
            <a:extLst>
              <a:ext uri="{28A0092B-C50C-407E-A947-70E740481C1C}">
                <a14:useLocalDpi xmlns:a14="http://schemas.microsoft.com/office/drawing/2010/main"/>
              </a:ext>
            </a:extLst>
          </a:blip>
          <a:srcRect t="28571" b="24834"/>
          <a:stretch/>
        </p:blipFill>
        <p:spPr>
          <a:xfrm>
            <a:off x="3793852" y="3042992"/>
            <a:ext cx="776400" cy="221700"/>
          </a:xfrm>
          <a:prstGeom prst="rect">
            <a:avLst/>
          </a:prstGeom>
          <a:noFill/>
          <a:ln>
            <a:noFill/>
          </a:ln>
        </p:spPr>
      </p:pic>
      <p:pic>
        <p:nvPicPr>
          <p:cNvPr id="976" name="Google Shape;976;p2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67086" y="1819871"/>
            <a:ext cx="553200" cy="175500"/>
          </a:xfrm>
          <a:prstGeom prst="rect">
            <a:avLst/>
          </a:prstGeom>
          <a:noFill/>
          <a:ln>
            <a:noFill/>
          </a:ln>
        </p:spPr>
      </p:pic>
      <p:pic>
        <p:nvPicPr>
          <p:cNvPr id="977" name="Google Shape;977;p2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228068" y="3740564"/>
            <a:ext cx="594175" cy="364427"/>
          </a:xfrm>
          <a:prstGeom prst="rect">
            <a:avLst/>
          </a:prstGeom>
          <a:noFill/>
          <a:ln>
            <a:noFill/>
          </a:ln>
        </p:spPr>
      </p:pic>
      <p:pic>
        <p:nvPicPr>
          <p:cNvPr id="978" name="Google Shape;978;p29" descr="logo-turbonomic.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800779" y="3844637"/>
            <a:ext cx="504000" cy="156280"/>
          </a:xfrm>
          <a:prstGeom prst="rect">
            <a:avLst/>
          </a:prstGeom>
          <a:noFill/>
          <a:ln>
            <a:noFill/>
          </a:ln>
        </p:spPr>
      </p:pic>
      <p:pic>
        <p:nvPicPr>
          <p:cNvPr id="979" name="Google Shape;979;p29"/>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3796" y="4504337"/>
            <a:ext cx="414900" cy="310766"/>
          </a:xfrm>
          <a:prstGeom prst="rect">
            <a:avLst/>
          </a:prstGeom>
          <a:noFill/>
          <a:ln>
            <a:noFill/>
          </a:ln>
        </p:spPr>
      </p:pic>
      <p:pic>
        <p:nvPicPr>
          <p:cNvPr id="980" name="Google Shape;980;p2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0503" y="3064691"/>
            <a:ext cx="594300" cy="178303"/>
          </a:xfrm>
          <a:prstGeom prst="rect">
            <a:avLst/>
          </a:prstGeom>
          <a:noFill/>
          <a:ln>
            <a:noFill/>
          </a:ln>
        </p:spPr>
      </p:pic>
      <p:pic>
        <p:nvPicPr>
          <p:cNvPr id="981" name="Google Shape;981;p2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99367" y="4588878"/>
            <a:ext cx="548625" cy="141685"/>
          </a:xfrm>
          <a:prstGeom prst="rect">
            <a:avLst/>
          </a:prstGeom>
          <a:noFill/>
          <a:ln>
            <a:noFill/>
          </a:ln>
        </p:spPr>
      </p:pic>
      <p:pic>
        <p:nvPicPr>
          <p:cNvPr id="982" name="Google Shape;982;p2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84917" y="2986531"/>
            <a:ext cx="471300" cy="334621"/>
          </a:xfrm>
          <a:prstGeom prst="rect">
            <a:avLst/>
          </a:prstGeom>
          <a:noFill/>
          <a:ln>
            <a:noFill/>
          </a:ln>
        </p:spPr>
      </p:pic>
      <p:pic>
        <p:nvPicPr>
          <p:cNvPr id="983" name="Google Shape;983;p2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8456" y="2244583"/>
            <a:ext cx="504000" cy="190642"/>
          </a:xfrm>
          <a:prstGeom prst="rect">
            <a:avLst/>
          </a:prstGeom>
          <a:noFill/>
          <a:ln>
            <a:noFill/>
          </a:ln>
        </p:spPr>
      </p:pic>
      <p:pic>
        <p:nvPicPr>
          <p:cNvPr id="984" name="Google Shape;984;p2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520491" y="4100982"/>
            <a:ext cx="414900" cy="304956"/>
          </a:xfrm>
          <a:prstGeom prst="rect">
            <a:avLst/>
          </a:prstGeom>
          <a:noFill/>
          <a:ln>
            <a:noFill/>
          </a:ln>
        </p:spPr>
      </p:pic>
      <p:pic>
        <p:nvPicPr>
          <p:cNvPr id="985" name="Google Shape;985;p2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491629" y="4523458"/>
            <a:ext cx="355150" cy="272525"/>
          </a:xfrm>
          <a:prstGeom prst="rect">
            <a:avLst/>
          </a:prstGeom>
          <a:noFill/>
          <a:ln>
            <a:noFill/>
          </a:ln>
        </p:spPr>
      </p:pic>
      <p:pic>
        <p:nvPicPr>
          <p:cNvPr id="986" name="Google Shape;986;p29"/>
          <p:cNvPicPr preferRelativeResize="0"/>
          <p:nvPr/>
        </p:nvPicPr>
        <p:blipFill rotWithShape="1">
          <a:blip r:embed="rId16" cstate="print">
            <a:alphaModFix/>
            <a:extLst>
              <a:ext uri="{28A0092B-C50C-407E-A947-70E740481C1C}">
                <a14:useLocalDpi xmlns:a14="http://schemas.microsoft.com/office/drawing/2010/main"/>
              </a:ext>
            </a:extLst>
          </a:blip>
          <a:srcRect l="3777" r="4529" b="12587"/>
          <a:stretch/>
        </p:blipFill>
        <p:spPr>
          <a:xfrm>
            <a:off x="4458760" y="2239982"/>
            <a:ext cx="776300" cy="199842"/>
          </a:xfrm>
          <a:prstGeom prst="rect">
            <a:avLst/>
          </a:prstGeom>
          <a:noFill/>
          <a:ln>
            <a:noFill/>
          </a:ln>
        </p:spPr>
      </p:pic>
      <p:pic>
        <p:nvPicPr>
          <p:cNvPr id="987" name="Google Shape;987;p2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4978" y="4201182"/>
            <a:ext cx="414925" cy="104556"/>
          </a:xfrm>
          <a:prstGeom prst="rect">
            <a:avLst/>
          </a:prstGeom>
          <a:noFill/>
          <a:ln>
            <a:noFill/>
          </a:ln>
        </p:spPr>
      </p:pic>
      <p:pic>
        <p:nvPicPr>
          <p:cNvPr id="988" name="Google Shape;988;p2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134763" y="2194493"/>
            <a:ext cx="414900" cy="290821"/>
          </a:xfrm>
          <a:prstGeom prst="rect">
            <a:avLst/>
          </a:prstGeom>
          <a:noFill/>
          <a:ln>
            <a:noFill/>
          </a:ln>
        </p:spPr>
      </p:pic>
      <p:pic>
        <p:nvPicPr>
          <p:cNvPr id="989" name="Google Shape;989;p2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757993" y="2170257"/>
            <a:ext cx="316025" cy="339294"/>
          </a:xfrm>
          <a:prstGeom prst="rect">
            <a:avLst/>
          </a:prstGeom>
          <a:noFill/>
          <a:ln>
            <a:noFill/>
          </a:ln>
        </p:spPr>
      </p:pic>
      <p:pic>
        <p:nvPicPr>
          <p:cNvPr id="990" name="Google Shape;990;p2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33200" y="2275118"/>
            <a:ext cx="553200" cy="129572"/>
          </a:xfrm>
          <a:prstGeom prst="rect">
            <a:avLst/>
          </a:prstGeom>
          <a:noFill/>
          <a:ln>
            <a:noFill/>
          </a:ln>
        </p:spPr>
      </p:pic>
      <p:pic>
        <p:nvPicPr>
          <p:cNvPr id="991" name="Google Shape;991;p2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45765" y="1338249"/>
            <a:ext cx="471300" cy="350110"/>
          </a:xfrm>
          <a:prstGeom prst="rect">
            <a:avLst/>
          </a:prstGeom>
          <a:noFill/>
          <a:ln>
            <a:noFill/>
          </a:ln>
        </p:spPr>
      </p:pic>
      <p:pic>
        <p:nvPicPr>
          <p:cNvPr id="992" name="Google Shape;992;p2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87706" y="3867180"/>
            <a:ext cx="663900" cy="111194"/>
          </a:xfrm>
          <a:prstGeom prst="rect">
            <a:avLst/>
          </a:prstGeom>
          <a:noFill/>
          <a:ln>
            <a:noFill/>
          </a:ln>
        </p:spPr>
      </p:pic>
      <p:pic>
        <p:nvPicPr>
          <p:cNvPr id="993" name="Google Shape;993;p2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558667" y="1422669"/>
            <a:ext cx="513599" cy="181269"/>
          </a:xfrm>
          <a:prstGeom prst="rect">
            <a:avLst/>
          </a:prstGeom>
          <a:noFill/>
          <a:ln>
            <a:noFill/>
          </a:ln>
        </p:spPr>
      </p:pic>
      <p:pic>
        <p:nvPicPr>
          <p:cNvPr id="994" name="Google Shape;994;p2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6297440" y="4517607"/>
            <a:ext cx="355200" cy="284227"/>
          </a:xfrm>
          <a:prstGeom prst="rect">
            <a:avLst/>
          </a:prstGeom>
          <a:noFill/>
          <a:ln>
            <a:noFill/>
          </a:ln>
        </p:spPr>
      </p:pic>
      <p:pic>
        <p:nvPicPr>
          <p:cNvPr id="995" name="Google Shape;995;p2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038896" y="1435015"/>
            <a:ext cx="471300" cy="156576"/>
          </a:xfrm>
          <a:prstGeom prst="rect">
            <a:avLst/>
          </a:prstGeom>
          <a:noFill/>
          <a:ln>
            <a:noFill/>
          </a:ln>
        </p:spPr>
      </p:pic>
      <p:pic>
        <p:nvPicPr>
          <p:cNvPr id="996" name="Google Shape;996;p2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971246" y="4182374"/>
            <a:ext cx="594300" cy="142171"/>
          </a:xfrm>
          <a:prstGeom prst="rect">
            <a:avLst/>
          </a:prstGeom>
          <a:noFill/>
          <a:ln>
            <a:noFill/>
          </a:ln>
        </p:spPr>
      </p:pic>
      <p:pic>
        <p:nvPicPr>
          <p:cNvPr id="997" name="Google Shape;997;p2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6661653" y="1432828"/>
            <a:ext cx="776300" cy="160950"/>
          </a:xfrm>
          <a:prstGeom prst="rect">
            <a:avLst/>
          </a:prstGeom>
          <a:noFill/>
          <a:ln>
            <a:noFill/>
          </a:ln>
        </p:spPr>
      </p:pic>
      <p:pic>
        <p:nvPicPr>
          <p:cNvPr id="998" name="Google Shape;998;p2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4931" y="2707483"/>
            <a:ext cx="675000" cy="132572"/>
          </a:xfrm>
          <a:prstGeom prst="rect">
            <a:avLst/>
          </a:prstGeom>
          <a:noFill/>
          <a:ln>
            <a:noFill/>
          </a:ln>
        </p:spPr>
      </p:pic>
      <p:pic>
        <p:nvPicPr>
          <p:cNvPr id="999" name="Google Shape;999;p2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022528" y="4152641"/>
            <a:ext cx="414900" cy="201638"/>
          </a:xfrm>
          <a:prstGeom prst="rect">
            <a:avLst/>
          </a:prstGeom>
          <a:noFill/>
          <a:ln>
            <a:noFill/>
          </a:ln>
        </p:spPr>
      </p:pic>
      <p:pic>
        <p:nvPicPr>
          <p:cNvPr id="1000" name="Google Shape;1000;p2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811027" y="2171551"/>
            <a:ext cx="414900" cy="336705"/>
          </a:xfrm>
          <a:prstGeom prst="rect">
            <a:avLst/>
          </a:prstGeom>
          <a:noFill/>
          <a:ln>
            <a:noFill/>
          </a:ln>
        </p:spPr>
      </p:pic>
      <p:pic>
        <p:nvPicPr>
          <p:cNvPr id="1001" name="Google Shape;1001;p2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022877" y="2608811"/>
            <a:ext cx="316025" cy="329915"/>
          </a:xfrm>
          <a:prstGeom prst="rect">
            <a:avLst/>
          </a:prstGeom>
          <a:noFill/>
          <a:ln>
            <a:noFill/>
          </a:ln>
        </p:spPr>
      </p:pic>
      <p:pic>
        <p:nvPicPr>
          <p:cNvPr id="1002" name="Google Shape;1002;p29"/>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2350485" y="3007117"/>
            <a:ext cx="414900" cy="293449"/>
          </a:xfrm>
          <a:prstGeom prst="rect">
            <a:avLst/>
          </a:prstGeom>
          <a:noFill/>
          <a:ln>
            <a:noFill/>
          </a:ln>
        </p:spPr>
      </p:pic>
      <p:pic>
        <p:nvPicPr>
          <p:cNvPr id="1003" name="Google Shape;1003;p2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457596" y="1801783"/>
            <a:ext cx="414900" cy="211676"/>
          </a:xfrm>
          <a:prstGeom prst="rect">
            <a:avLst/>
          </a:prstGeom>
          <a:noFill/>
          <a:ln>
            <a:noFill/>
          </a:ln>
        </p:spPr>
      </p:pic>
      <p:pic>
        <p:nvPicPr>
          <p:cNvPr id="1004" name="Google Shape;1004;p2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934188" y="3497917"/>
            <a:ext cx="553200" cy="151123"/>
          </a:xfrm>
          <a:prstGeom prst="rect">
            <a:avLst/>
          </a:prstGeom>
          <a:noFill/>
          <a:ln>
            <a:noFill/>
          </a:ln>
        </p:spPr>
      </p:pic>
      <p:pic>
        <p:nvPicPr>
          <p:cNvPr id="1005" name="Google Shape;1005;p2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524564" y="4163094"/>
            <a:ext cx="826425" cy="180732"/>
          </a:xfrm>
          <a:prstGeom prst="rect">
            <a:avLst/>
          </a:prstGeom>
          <a:noFill/>
          <a:ln>
            <a:noFill/>
          </a:ln>
        </p:spPr>
      </p:pic>
      <p:pic>
        <p:nvPicPr>
          <p:cNvPr id="1006" name="Google Shape;1006;p29"/>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527039" y="4177679"/>
            <a:ext cx="548625" cy="151562"/>
          </a:xfrm>
          <a:prstGeom prst="rect">
            <a:avLst/>
          </a:prstGeom>
          <a:noFill/>
          <a:ln>
            <a:noFill/>
          </a:ln>
        </p:spPr>
      </p:pic>
      <p:pic>
        <p:nvPicPr>
          <p:cNvPr id="1007" name="Google Shape;1007;p29"/>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4957913" y="2630367"/>
            <a:ext cx="414900" cy="286803"/>
          </a:xfrm>
          <a:prstGeom prst="rect">
            <a:avLst/>
          </a:prstGeom>
          <a:noFill/>
          <a:ln>
            <a:noFill/>
          </a:ln>
        </p:spPr>
      </p:pic>
      <p:pic>
        <p:nvPicPr>
          <p:cNvPr id="1008" name="Google Shape;1008;p2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162800" y="4175384"/>
            <a:ext cx="743625" cy="156152"/>
          </a:xfrm>
          <a:prstGeom prst="rect">
            <a:avLst/>
          </a:prstGeom>
          <a:noFill/>
          <a:ln>
            <a:noFill/>
          </a:ln>
        </p:spPr>
      </p:pic>
      <p:pic>
        <p:nvPicPr>
          <p:cNvPr id="1009" name="Google Shape;1009;p2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711846" y="2160973"/>
            <a:ext cx="414900" cy="357860"/>
          </a:xfrm>
          <a:prstGeom prst="rect">
            <a:avLst/>
          </a:prstGeom>
          <a:noFill/>
          <a:ln>
            <a:noFill/>
          </a:ln>
        </p:spPr>
      </p:pic>
      <p:pic>
        <p:nvPicPr>
          <p:cNvPr id="1010" name="Google Shape;1010;p2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516353" y="3418619"/>
            <a:ext cx="355150" cy="309718"/>
          </a:xfrm>
          <a:prstGeom prst="rect">
            <a:avLst/>
          </a:prstGeom>
          <a:noFill/>
          <a:ln>
            <a:noFill/>
          </a:ln>
        </p:spPr>
      </p:pic>
      <p:pic>
        <p:nvPicPr>
          <p:cNvPr id="1011" name="Google Shape;1011;p2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407134" y="2708068"/>
            <a:ext cx="635700" cy="131402"/>
          </a:xfrm>
          <a:prstGeom prst="rect">
            <a:avLst/>
          </a:prstGeom>
          <a:noFill/>
          <a:ln>
            <a:noFill/>
          </a:ln>
        </p:spPr>
      </p:pic>
      <p:pic>
        <p:nvPicPr>
          <p:cNvPr id="1012" name="Google Shape;1012;p2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681301" y="3851760"/>
            <a:ext cx="636000" cy="142035"/>
          </a:xfrm>
          <a:prstGeom prst="rect">
            <a:avLst/>
          </a:prstGeom>
          <a:noFill/>
          <a:ln>
            <a:noFill/>
          </a:ln>
        </p:spPr>
      </p:pic>
      <p:pic>
        <p:nvPicPr>
          <p:cNvPr id="1013" name="Google Shape;1013;p2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983116" y="2212902"/>
            <a:ext cx="414900" cy="254004"/>
          </a:xfrm>
          <a:prstGeom prst="rect">
            <a:avLst/>
          </a:prstGeom>
          <a:noFill/>
          <a:ln>
            <a:noFill/>
          </a:ln>
        </p:spPr>
      </p:pic>
      <p:pic>
        <p:nvPicPr>
          <p:cNvPr id="1014" name="Google Shape;1014;p2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873528" y="2674168"/>
            <a:ext cx="635700" cy="199202"/>
          </a:xfrm>
          <a:prstGeom prst="rect">
            <a:avLst/>
          </a:prstGeom>
          <a:noFill/>
          <a:ln>
            <a:noFill/>
          </a:ln>
        </p:spPr>
      </p:pic>
      <p:pic>
        <p:nvPicPr>
          <p:cNvPr id="1015" name="Google Shape;1015;p2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048624" y="3067331"/>
            <a:ext cx="504000" cy="173021"/>
          </a:xfrm>
          <a:prstGeom prst="rect">
            <a:avLst/>
          </a:prstGeom>
          <a:noFill/>
          <a:ln>
            <a:noFill/>
          </a:ln>
        </p:spPr>
      </p:pic>
      <p:pic>
        <p:nvPicPr>
          <p:cNvPr id="1016" name="Google Shape;1016;p2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987201" y="2220395"/>
            <a:ext cx="663900" cy="239017"/>
          </a:xfrm>
          <a:prstGeom prst="rect">
            <a:avLst/>
          </a:prstGeom>
          <a:noFill/>
          <a:ln>
            <a:noFill/>
          </a:ln>
        </p:spPr>
      </p:pic>
      <p:pic>
        <p:nvPicPr>
          <p:cNvPr id="1017" name="Google Shape;1017;p2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644849" y="1847129"/>
            <a:ext cx="471325" cy="120984"/>
          </a:xfrm>
          <a:prstGeom prst="rect">
            <a:avLst/>
          </a:prstGeom>
          <a:noFill/>
          <a:ln>
            <a:noFill/>
          </a:ln>
        </p:spPr>
      </p:pic>
      <p:pic>
        <p:nvPicPr>
          <p:cNvPr id="1018" name="Google Shape;1018;p2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198267" y="1398212"/>
            <a:ext cx="585300" cy="230183"/>
          </a:xfrm>
          <a:prstGeom prst="rect">
            <a:avLst/>
          </a:prstGeom>
          <a:noFill/>
          <a:ln>
            <a:noFill/>
          </a:ln>
        </p:spPr>
      </p:pic>
      <p:pic>
        <p:nvPicPr>
          <p:cNvPr id="1019" name="Google Shape;1019;p29"/>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5550073" y="3387645"/>
            <a:ext cx="277000" cy="371666"/>
          </a:xfrm>
          <a:prstGeom prst="rect">
            <a:avLst/>
          </a:prstGeom>
          <a:noFill/>
          <a:ln>
            <a:noFill/>
          </a:ln>
        </p:spPr>
      </p:pic>
      <p:pic>
        <p:nvPicPr>
          <p:cNvPr id="1020" name="Google Shape;1020;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434473" y="3837577"/>
            <a:ext cx="663900" cy="170401"/>
          </a:xfrm>
          <a:prstGeom prst="rect">
            <a:avLst/>
          </a:prstGeom>
          <a:noFill/>
          <a:ln>
            <a:noFill/>
          </a:ln>
        </p:spPr>
      </p:pic>
      <p:pic>
        <p:nvPicPr>
          <p:cNvPr id="1021" name="Google Shape;1021;p2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342135" y="4544242"/>
            <a:ext cx="635700" cy="230957"/>
          </a:xfrm>
          <a:prstGeom prst="rect">
            <a:avLst/>
          </a:prstGeom>
          <a:noFill/>
          <a:ln>
            <a:noFill/>
          </a:ln>
        </p:spPr>
      </p:pic>
      <p:pic>
        <p:nvPicPr>
          <p:cNvPr id="1022" name="Google Shape;1022;p2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948052" y="2952262"/>
            <a:ext cx="594300" cy="403160"/>
          </a:xfrm>
          <a:prstGeom prst="rect">
            <a:avLst/>
          </a:prstGeom>
          <a:noFill/>
          <a:ln>
            <a:noFill/>
          </a:ln>
        </p:spPr>
      </p:pic>
      <p:pic>
        <p:nvPicPr>
          <p:cNvPr id="1023" name="Google Shape;1023;p2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358814" y="3048707"/>
            <a:ext cx="414925" cy="210270"/>
          </a:xfrm>
          <a:prstGeom prst="rect">
            <a:avLst/>
          </a:prstGeom>
          <a:noFill/>
          <a:ln>
            <a:noFill/>
          </a:ln>
        </p:spPr>
      </p:pic>
      <p:pic>
        <p:nvPicPr>
          <p:cNvPr id="1024" name="Google Shape;1024;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82393" y="1386293"/>
            <a:ext cx="414900" cy="254021"/>
          </a:xfrm>
          <a:prstGeom prst="rect">
            <a:avLst/>
          </a:prstGeom>
          <a:noFill/>
          <a:ln>
            <a:noFill/>
          </a:ln>
        </p:spPr>
      </p:pic>
      <p:pic>
        <p:nvPicPr>
          <p:cNvPr id="1025" name="Google Shape;1025;p29"/>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2434258" y="2198809"/>
            <a:ext cx="316025" cy="282189"/>
          </a:xfrm>
          <a:prstGeom prst="rect">
            <a:avLst/>
          </a:prstGeom>
          <a:noFill/>
          <a:ln>
            <a:noFill/>
          </a:ln>
        </p:spPr>
      </p:pic>
      <p:pic>
        <p:nvPicPr>
          <p:cNvPr id="1026" name="Google Shape;1026;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534449" y="2637288"/>
            <a:ext cx="414900" cy="272961"/>
          </a:xfrm>
          <a:prstGeom prst="rect">
            <a:avLst/>
          </a:prstGeom>
          <a:noFill/>
          <a:ln>
            <a:noFill/>
          </a:ln>
        </p:spPr>
      </p:pic>
      <p:pic>
        <p:nvPicPr>
          <p:cNvPr id="1027" name="Google Shape;1027;p2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061249" y="2254057"/>
            <a:ext cx="636000" cy="171693"/>
          </a:xfrm>
          <a:prstGeom prst="rect">
            <a:avLst/>
          </a:prstGeom>
          <a:noFill/>
          <a:ln>
            <a:noFill/>
          </a:ln>
        </p:spPr>
      </p:pic>
      <p:pic>
        <p:nvPicPr>
          <p:cNvPr id="1028" name="Google Shape;1028;p2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577460" y="2680490"/>
            <a:ext cx="636000" cy="186558"/>
          </a:xfrm>
          <a:prstGeom prst="rect">
            <a:avLst/>
          </a:prstGeom>
          <a:noFill/>
          <a:ln>
            <a:noFill/>
          </a:ln>
        </p:spPr>
      </p:pic>
      <p:pic>
        <p:nvPicPr>
          <p:cNvPr id="1029" name="Google Shape;1029;p2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082151" y="3466482"/>
            <a:ext cx="548700" cy="213993"/>
          </a:xfrm>
          <a:prstGeom prst="rect">
            <a:avLst/>
          </a:prstGeom>
          <a:noFill/>
          <a:ln>
            <a:noFill/>
          </a:ln>
        </p:spPr>
      </p:pic>
      <p:pic>
        <p:nvPicPr>
          <p:cNvPr id="1030" name="Google Shape;1030;p29"/>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1365536" y="1384359"/>
            <a:ext cx="316050" cy="257889"/>
          </a:xfrm>
          <a:prstGeom prst="rect">
            <a:avLst/>
          </a:prstGeom>
          <a:noFill/>
          <a:ln>
            <a:noFill/>
          </a:ln>
        </p:spPr>
      </p:pic>
      <p:pic>
        <p:nvPicPr>
          <p:cNvPr id="1031" name="Google Shape;1031;p2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7344730" y="3424671"/>
            <a:ext cx="355150" cy="297616"/>
          </a:xfrm>
          <a:prstGeom prst="rect">
            <a:avLst/>
          </a:prstGeom>
          <a:noFill/>
          <a:ln>
            <a:noFill/>
          </a:ln>
        </p:spPr>
      </p:pic>
      <p:pic>
        <p:nvPicPr>
          <p:cNvPr id="1032" name="Google Shape;1032;p2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650114" y="1820691"/>
            <a:ext cx="636000" cy="173860"/>
          </a:xfrm>
          <a:prstGeom prst="rect">
            <a:avLst/>
          </a:prstGeom>
          <a:noFill/>
          <a:ln>
            <a:noFill/>
          </a:ln>
        </p:spPr>
      </p:pic>
      <p:pic>
        <p:nvPicPr>
          <p:cNvPr id="1033" name="Google Shape;1033;p2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610407" y="2198810"/>
            <a:ext cx="316050" cy="282188"/>
          </a:xfrm>
          <a:prstGeom prst="rect">
            <a:avLst/>
          </a:prstGeom>
          <a:noFill/>
          <a:ln>
            <a:noFill/>
          </a:ln>
        </p:spPr>
      </p:pic>
      <p:pic>
        <p:nvPicPr>
          <p:cNvPr id="1034" name="Google Shape;1034;p2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084766" y="1031384"/>
            <a:ext cx="414901" cy="216356"/>
          </a:xfrm>
          <a:prstGeom prst="rect">
            <a:avLst/>
          </a:prstGeom>
          <a:noFill/>
          <a:ln>
            <a:noFill/>
          </a:ln>
        </p:spPr>
      </p:pic>
      <p:pic>
        <p:nvPicPr>
          <p:cNvPr id="1035" name="Google Shape;1035;p29"/>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3302964" y="1040631"/>
            <a:ext cx="553200" cy="197861"/>
          </a:xfrm>
          <a:prstGeom prst="rect">
            <a:avLst/>
          </a:prstGeom>
          <a:noFill/>
          <a:ln>
            <a:noFill/>
          </a:ln>
        </p:spPr>
      </p:pic>
      <p:pic>
        <p:nvPicPr>
          <p:cNvPr id="1036" name="Google Shape;1036;p2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207601" y="1048172"/>
            <a:ext cx="585300" cy="182779"/>
          </a:xfrm>
          <a:prstGeom prst="rect">
            <a:avLst/>
          </a:prstGeom>
          <a:noFill/>
          <a:ln>
            <a:noFill/>
          </a:ln>
        </p:spPr>
      </p:pic>
      <p:pic>
        <p:nvPicPr>
          <p:cNvPr id="1037" name="Google Shape;1037;p29"/>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638603" y="1020520"/>
            <a:ext cx="355200" cy="238084"/>
          </a:xfrm>
          <a:prstGeom prst="rect">
            <a:avLst/>
          </a:prstGeom>
          <a:noFill/>
          <a:ln>
            <a:noFill/>
          </a:ln>
        </p:spPr>
      </p:pic>
      <p:pic>
        <p:nvPicPr>
          <p:cNvPr id="1038" name="Google Shape;1038;p2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603038" y="1048147"/>
            <a:ext cx="513600" cy="182830"/>
          </a:xfrm>
          <a:prstGeom prst="rect">
            <a:avLst/>
          </a:prstGeom>
          <a:noFill/>
          <a:ln>
            <a:noFill/>
          </a:ln>
        </p:spPr>
      </p:pic>
      <p:pic>
        <p:nvPicPr>
          <p:cNvPr id="1039" name="Google Shape;1039;p2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984" y="1096573"/>
            <a:ext cx="548625" cy="85977"/>
          </a:xfrm>
          <a:prstGeom prst="rect">
            <a:avLst/>
          </a:prstGeom>
          <a:noFill/>
          <a:ln>
            <a:noFill/>
          </a:ln>
        </p:spPr>
      </p:pic>
      <p:pic>
        <p:nvPicPr>
          <p:cNvPr id="1040" name="Google Shape;1040;p2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725057" y="1750908"/>
            <a:ext cx="355200" cy="313425"/>
          </a:xfrm>
          <a:prstGeom prst="rect">
            <a:avLst/>
          </a:prstGeom>
          <a:noFill/>
          <a:ln>
            <a:noFill/>
          </a:ln>
        </p:spPr>
      </p:pic>
      <p:pic>
        <p:nvPicPr>
          <p:cNvPr id="1041" name="Google Shape;1041;p2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289960" y="4179191"/>
            <a:ext cx="594150" cy="148538"/>
          </a:xfrm>
          <a:prstGeom prst="rect">
            <a:avLst/>
          </a:prstGeom>
          <a:noFill/>
          <a:ln>
            <a:noFill/>
          </a:ln>
        </p:spPr>
      </p:pic>
      <p:pic>
        <p:nvPicPr>
          <p:cNvPr id="1042" name="Google Shape;1042;p2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295805" y="2272957"/>
            <a:ext cx="704700" cy="133893"/>
          </a:xfrm>
          <a:prstGeom prst="rect">
            <a:avLst/>
          </a:prstGeom>
          <a:noFill/>
          <a:ln>
            <a:noFill/>
          </a:ln>
        </p:spPr>
      </p:pic>
      <p:pic>
        <p:nvPicPr>
          <p:cNvPr id="1043" name="Google Shape;1043;p2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562466" y="3098063"/>
            <a:ext cx="548625" cy="111559"/>
          </a:xfrm>
          <a:prstGeom prst="rect">
            <a:avLst/>
          </a:prstGeom>
          <a:noFill/>
          <a:ln>
            <a:noFill/>
          </a:ln>
        </p:spPr>
      </p:pic>
      <p:pic>
        <p:nvPicPr>
          <p:cNvPr id="1044" name="Google Shape;1044;p2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437819" y="4097680"/>
            <a:ext cx="355200" cy="311560"/>
          </a:xfrm>
          <a:prstGeom prst="rect">
            <a:avLst/>
          </a:prstGeom>
          <a:noFill/>
          <a:ln>
            <a:noFill/>
          </a:ln>
        </p:spPr>
      </p:pic>
      <p:pic>
        <p:nvPicPr>
          <p:cNvPr id="1045" name="Google Shape;1045;p2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935224" y="2652302"/>
            <a:ext cx="471300" cy="242934"/>
          </a:xfrm>
          <a:prstGeom prst="rect">
            <a:avLst/>
          </a:prstGeom>
          <a:noFill/>
          <a:ln>
            <a:noFill/>
          </a:ln>
        </p:spPr>
      </p:pic>
      <p:pic>
        <p:nvPicPr>
          <p:cNvPr id="1046" name="Google Shape;1046;p2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951937" y="3838418"/>
            <a:ext cx="414900" cy="168719"/>
          </a:xfrm>
          <a:prstGeom prst="rect">
            <a:avLst/>
          </a:prstGeom>
          <a:noFill/>
          <a:ln>
            <a:noFill/>
          </a:ln>
        </p:spPr>
      </p:pic>
      <p:pic>
        <p:nvPicPr>
          <p:cNvPr id="1047" name="Google Shape;1047;p2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656988" y="4599329"/>
            <a:ext cx="635700" cy="120783"/>
          </a:xfrm>
          <a:prstGeom prst="rect">
            <a:avLst/>
          </a:prstGeom>
          <a:noFill/>
          <a:ln>
            <a:noFill/>
          </a:ln>
        </p:spPr>
      </p:pic>
      <p:pic>
        <p:nvPicPr>
          <p:cNvPr id="1048" name="Google Shape;1048;p2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4590367" y="3045722"/>
            <a:ext cx="636000" cy="216240"/>
          </a:xfrm>
          <a:prstGeom prst="rect">
            <a:avLst/>
          </a:prstGeom>
          <a:noFill/>
          <a:ln>
            <a:noFill/>
          </a:ln>
        </p:spPr>
      </p:pic>
      <p:pic>
        <p:nvPicPr>
          <p:cNvPr id="1049" name="Google Shape;1049;p2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983029" y="1844002"/>
            <a:ext cx="553200" cy="127238"/>
          </a:xfrm>
          <a:prstGeom prst="rect">
            <a:avLst/>
          </a:prstGeom>
          <a:noFill/>
          <a:ln>
            <a:noFill/>
          </a:ln>
        </p:spPr>
      </p:pic>
      <p:pic>
        <p:nvPicPr>
          <p:cNvPr id="1050" name="Google Shape;1050;p2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660181" y="4513347"/>
            <a:ext cx="355200" cy="292747"/>
          </a:xfrm>
          <a:prstGeom prst="rect">
            <a:avLst/>
          </a:prstGeom>
          <a:noFill/>
          <a:ln>
            <a:noFill/>
          </a:ln>
        </p:spPr>
      </p:pic>
      <p:pic>
        <p:nvPicPr>
          <p:cNvPr id="1051" name="Google Shape;1051;p2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591289" y="1061012"/>
            <a:ext cx="414925" cy="157099"/>
          </a:xfrm>
          <a:prstGeom prst="rect">
            <a:avLst/>
          </a:prstGeom>
          <a:noFill/>
          <a:ln>
            <a:noFill/>
          </a:ln>
        </p:spPr>
      </p:pic>
      <p:pic>
        <p:nvPicPr>
          <p:cNvPr id="1052" name="Google Shape;1052;p2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194143" y="1833699"/>
            <a:ext cx="675000" cy="147844"/>
          </a:xfrm>
          <a:prstGeom prst="rect">
            <a:avLst/>
          </a:prstGeom>
          <a:noFill/>
          <a:ln>
            <a:noFill/>
          </a:ln>
        </p:spPr>
      </p:pic>
      <p:pic>
        <p:nvPicPr>
          <p:cNvPr id="1053" name="Google Shape;1053;p2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572738" y="2983059"/>
            <a:ext cx="355200" cy="341566"/>
          </a:xfrm>
          <a:prstGeom prst="rect">
            <a:avLst/>
          </a:prstGeom>
          <a:noFill/>
          <a:ln>
            <a:noFill/>
          </a:ln>
        </p:spPr>
      </p:pic>
      <p:pic>
        <p:nvPicPr>
          <p:cNvPr id="1054" name="Google Shape;1054;p2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247145" y="2261655"/>
            <a:ext cx="594300" cy="156497"/>
          </a:xfrm>
          <a:prstGeom prst="rect">
            <a:avLst/>
          </a:prstGeom>
          <a:noFill/>
          <a:ln>
            <a:noFill/>
          </a:ln>
        </p:spPr>
      </p:pic>
      <p:pic>
        <p:nvPicPr>
          <p:cNvPr id="1055" name="Google Shape;1055;p2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4986020" y="4562349"/>
            <a:ext cx="663900" cy="194744"/>
          </a:xfrm>
          <a:prstGeom prst="rect">
            <a:avLst/>
          </a:prstGeom>
          <a:noFill/>
          <a:ln>
            <a:noFill/>
          </a:ln>
        </p:spPr>
      </p:pic>
      <p:pic>
        <p:nvPicPr>
          <p:cNvPr id="1056" name="Google Shape;1056;p2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8333451" y="3859179"/>
            <a:ext cx="811900" cy="127197"/>
          </a:xfrm>
          <a:prstGeom prst="rect">
            <a:avLst/>
          </a:prstGeom>
          <a:noFill/>
          <a:ln>
            <a:noFill/>
          </a:ln>
        </p:spPr>
      </p:pic>
      <p:pic>
        <p:nvPicPr>
          <p:cNvPr id="1057" name="Google Shape;1057;p2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18163" y="2609126"/>
            <a:ext cx="414900" cy="329286"/>
          </a:xfrm>
          <a:prstGeom prst="rect">
            <a:avLst/>
          </a:prstGeom>
          <a:noFill/>
          <a:ln>
            <a:noFill/>
          </a:ln>
        </p:spPr>
      </p:pic>
      <p:pic>
        <p:nvPicPr>
          <p:cNvPr id="1058" name="Google Shape;1058;p2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445096" y="1439310"/>
            <a:ext cx="704700" cy="147987"/>
          </a:xfrm>
          <a:prstGeom prst="rect">
            <a:avLst/>
          </a:prstGeom>
          <a:noFill/>
          <a:ln>
            <a:noFill/>
          </a:ln>
        </p:spPr>
      </p:pic>
      <p:pic>
        <p:nvPicPr>
          <p:cNvPr id="1059" name="Google Shape;1059;p2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880155" y="4195374"/>
            <a:ext cx="553200" cy="116172"/>
          </a:xfrm>
          <a:prstGeom prst="rect">
            <a:avLst/>
          </a:prstGeom>
          <a:noFill/>
          <a:ln>
            <a:noFill/>
          </a:ln>
        </p:spPr>
      </p:pic>
      <p:pic>
        <p:nvPicPr>
          <p:cNvPr id="1060" name="Google Shape;1060;p2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8030" y="3475038"/>
            <a:ext cx="513600" cy="196880"/>
          </a:xfrm>
          <a:prstGeom prst="rect">
            <a:avLst/>
          </a:prstGeom>
          <a:noFill/>
          <a:ln>
            <a:noFill/>
          </a:ln>
        </p:spPr>
      </p:pic>
      <p:pic>
        <p:nvPicPr>
          <p:cNvPr id="1061" name="Google Shape;1061;p2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439565" y="3843493"/>
            <a:ext cx="553200" cy="158568"/>
          </a:xfrm>
          <a:prstGeom prst="rect">
            <a:avLst/>
          </a:prstGeom>
          <a:noFill/>
          <a:ln>
            <a:noFill/>
          </a:ln>
        </p:spPr>
      </p:pic>
      <p:pic>
        <p:nvPicPr>
          <p:cNvPr id="1062" name="Google Shape;1062;p2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228178" y="1851463"/>
            <a:ext cx="635700" cy="112316"/>
          </a:xfrm>
          <a:prstGeom prst="rect">
            <a:avLst/>
          </a:prstGeom>
          <a:noFill/>
          <a:ln>
            <a:noFill/>
          </a:ln>
        </p:spPr>
      </p:pic>
      <p:pic>
        <p:nvPicPr>
          <p:cNvPr id="1063" name="Google Shape;1063;p2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017581" y="2654758"/>
            <a:ext cx="585300" cy="238022"/>
          </a:xfrm>
          <a:prstGeom prst="rect">
            <a:avLst/>
          </a:prstGeom>
          <a:noFill/>
          <a:ln>
            <a:noFill/>
          </a:ln>
        </p:spPr>
      </p:pic>
      <p:pic>
        <p:nvPicPr>
          <p:cNvPr id="1064" name="Google Shape;1064;p2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977764" y="1855982"/>
            <a:ext cx="553200" cy="103277"/>
          </a:xfrm>
          <a:prstGeom prst="rect">
            <a:avLst/>
          </a:prstGeom>
          <a:noFill/>
          <a:ln>
            <a:noFill/>
          </a:ln>
        </p:spPr>
      </p:pic>
      <p:pic>
        <p:nvPicPr>
          <p:cNvPr id="1065" name="Google Shape;1065;p2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0" y="1828327"/>
            <a:ext cx="553200" cy="158588"/>
          </a:xfrm>
          <a:prstGeom prst="rect">
            <a:avLst/>
          </a:prstGeom>
          <a:noFill/>
          <a:ln>
            <a:noFill/>
          </a:ln>
        </p:spPr>
      </p:pic>
      <p:pic>
        <p:nvPicPr>
          <p:cNvPr id="1066" name="Google Shape;1066;p2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136215" y="4508012"/>
            <a:ext cx="471325" cy="303418"/>
          </a:xfrm>
          <a:prstGeom prst="rect">
            <a:avLst/>
          </a:prstGeom>
          <a:noFill/>
          <a:ln>
            <a:noFill/>
          </a:ln>
        </p:spPr>
      </p:pic>
      <p:pic>
        <p:nvPicPr>
          <p:cNvPr id="1067" name="Google Shape;1067;p2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400000" y="1835697"/>
            <a:ext cx="414925" cy="143848"/>
          </a:xfrm>
          <a:prstGeom prst="rect">
            <a:avLst/>
          </a:prstGeom>
          <a:noFill/>
          <a:ln>
            <a:noFill/>
          </a:ln>
        </p:spPr>
      </p:pic>
      <p:pic>
        <p:nvPicPr>
          <p:cNvPr id="1068" name="Google Shape;1068;p2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798267" y="1718001"/>
            <a:ext cx="316025" cy="379239"/>
          </a:xfrm>
          <a:prstGeom prst="rect">
            <a:avLst/>
          </a:prstGeom>
          <a:noFill/>
          <a:ln>
            <a:noFill/>
          </a:ln>
        </p:spPr>
      </p:pic>
      <p:pic>
        <p:nvPicPr>
          <p:cNvPr id="1069" name="Google Shape;1069;p2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523451" y="1085912"/>
            <a:ext cx="585300" cy="107300"/>
          </a:xfrm>
          <a:prstGeom prst="rect">
            <a:avLst/>
          </a:prstGeom>
          <a:noFill/>
          <a:ln>
            <a:noFill/>
          </a:ln>
        </p:spPr>
      </p:pic>
      <p:pic>
        <p:nvPicPr>
          <p:cNvPr id="1070" name="Google Shape;1070;p2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728844" y="3423694"/>
            <a:ext cx="553200" cy="299568"/>
          </a:xfrm>
          <a:prstGeom prst="rect">
            <a:avLst/>
          </a:prstGeom>
          <a:noFill/>
          <a:ln>
            <a:noFill/>
          </a:ln>
        </p:spPr>
      </p:pic>
      <p:pic>
        <p:nvPicPr>
          <p:cNvPr id="1071" name="Google Shape;1071;p2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762565" y="3477216"/>
            <a:ext cx="663900" cy="192524"/>
          </a:xfrm>
          <a:prstGeom prst="rect">
            <a:avLst/>
          </a:prstGeom>
          <a:noFill/>
          <a:ln>
            <a:noFill/>
          </a:ln>
        </p:spPr>
      </p:pic>
      <p:pic>
        <p:nvPicPr>
          <p:cNvPr id="1072" name="Google Shape;1072;p2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446995" y="3843682"/>
            <a:ext cx="862875" cy="158192"/>
          </a:xfrm>
          <a:prstGeom prst="rect">
            <a:avLst/>
          </a:prstGeom>
          <a:noFill/>
          <a:ln>
            <a:noFill/>
          </a:ln>
        </p:spPr>
      </p:pic>
      <p:pic>
        <p:nvPicPr>
          <p:cNvPr id="1073" name="Google Shape;1073;p2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122459" y="3818541"/>
            <a:ext cx="548625" cy="208473"/>
          </a:xfrm>
          <a:prstGeom prst="rect">
            <a:avLst/>
          </a:prstGeom>
          <a:noFill/>
          <a:ln>
            <a:noFill/>
          </a:ln>
        </p:spPr>
      </p:pic>
      <p:pic>
        <p:nvPicPr>
          <p:cNvPr id="1074" name="Google Shape;1074;p2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199713" y="981537"/>
            <a:ext cx="316050" cy="316050"/>
          </a:xfrm>
          <a:prstGeom prst="rect">
            <a:avLst/>
          </a:prstGeom>
          <a:noFill/>
          <a:ln>
            <a:noFill/>
          </a:ln>
        </p:spPr>
      </p:pic>
      <p:pic>
        <p:nvPicPr>
          <p:cNvPr id="1075" name="Google Shape;1075;p2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300873" y="4595091"/>
            <a:ext cx="635700" cy="129259"/>
          </a:xfrm>
          <a:prstGeom prst="rect">
            <a:avLst/>
          </a:prstGeom>
          <a:noFill/>
          <a:ln>
            <a:noFill/>
          </a:ln>
        </p:spPr>
      </p:pic>
      <p:pic>
        <p:nvPicPr>
          <p:cNvPr id="1076" name="Google Shape;1076;p2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664315" y="3440297"/>
            <a:ext cx="355150" cy="266363"/>
          </a:xfrm>
          <a:prstGeom prst="rect">
            <a:avLst/>
          </a:prstGeom>
          <a:noFill/>
          <a:ln>
            <a:noFill/>
          </a:ln>
        </p:spPr>
      </p:pic>
      <p:pic>
        <p:nvPicPr>
          <p:cNvPr id="1077" name="Google Shape;1077;p2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106734" y="4505435"/>
            <a:ext cx="504000" cy="308571"/>
          </a:xfrm>
          <a:prstGeom prst="rect">
            <a:avLst/>
          </a:prstGeom>
          <a:noFill/>
          <a:ln>
            <a:noFill/>
          </a:ln>
        </p:spPr>
      </p:pic>
      <p:pic>
        <p:nvPicPr>
          <p:cNvPr id="1078" name="Google Shape;1078;p2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281692" y="2696704"/>
            <a:ext cx="585300" cy="154129"/>
          </a:xfrm>
          <a:prstGeom prst="rect">
            <a:avLst/>
          </a:prstGeom>
          <a:noFill/>
          <a:ln>
            <a:noFill/>
          </a:ln>
        </p:spPr>
      </p:pic>
      <p:pic>
        <p:nvPicPr>
          <p:cNvPr id="1079" name="Google Shape;1079;p2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1993562" y="4135142"/>
            <a:ext cx="414900" cy="236635"/>
          </a:xfrm>
          <a:prstGeom prst="rect">
            <a:avLst/>
          </a:prstGeom>
          <a:noFill/>
          <a:ln>
            <a:noFill/>
          </a:ln>
        </p:spPr>
      </p:pic>
      <p:pic>
        <p:nvPicPr>
          <p:cNvPr id="1080" name="Google Shape;1080;p2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585575" y="4602378"/>
            <a:ext cx="513600" cy="114685"/>
          </a:xfrm>
          <a:prstGeom prst="rect">
            <a:avLst/>
          </a:prstGeom>
          <a:noFill/>
          <a:ln>
            <a:noFill/>
          </a:ln>
        </p:spPr>
      </p:pic>
      <p:pic>
        <p:nvPicPr>
          <p:cNvPr id="1081" name="Google Shape;1081;p2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282529" y="1405344"/>
            <a:ext cx="594300" cy="215920"/>
          </a:xfrm>
          <a:prstGeom prst="rect">
            <a:avLst/>
          </a:prstGeom>
          <a:noFill/>
          <a:ln>
            <a:noFill/>
          </a:ln>
        </p:spPr>
      </p:pic>
      <p:pic>
        <p:nvPicPr>
          <p:cNvPr id="1082" name="Google Shape;1082;p2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2785499" y="3085912"/>
            <a:ext cx="553200" cy="135859"/>
          </a:xfrm>
          <a:prstGeom prst="rect">
            <a:avLst/>
          </a:prstGeom>
          <a:noFill/>
          <a:ln>
            <a:noFill/>
          </a:ln>
        </p:spPr>
      </p:pic>
      <p:pic>
        <p:nvPicPr>
          <p:cNvPr id="1083" name="Google Shape;1083;p2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489151" y="3513483"/>
            <a:ext cx="635699" cy="119991"/>
          </a:xfrm>
          <a:prstGeom prst="rect">
            <a:avLst/>
          </a:prstGeom>
          <a:noFill/>
          <a:ln>
            <a:noFill/>
          </a:ln>
        </p:spPr>
      </p:pic>
      <p:pic>
        <p:nvPicPr>
          <p:cNvPr id="1084" name="Google Shape;1084;p2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896226" y="4501149"/>
            <a:ext cx="355200" cy="317143"/>
          </a:xfrm>
          <a:prstGeom prst="rect">
            <a:avLst/>
          </a:prstGeom>
          <a:noFill/>
          <a:ln>
            <a:noFill/>
          </a:ln>
        </p:spPr>
      </p:pic>
      <p:pic>
        <p:nvPicPr>
          <p:cNvPr id="1085" name="Google Shape;1085;p2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6883863" y="1078527"/>
            <a:ext cx="548626" cy="122070"/>
          </a:xfrm>
          <a:prstGeom prst="rect">
            <a:avLst/>
          </a:prstGeom>
          <a:noFill/>
          <a:ln>
            <a:noFill/>
          </a:ln>
        </p:spPr>
      </p:pic>
      <p:pic>
        <p:nvPicPr>
          <p:cNvPr id="1086" name="Google Shape;1086;p2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652682" y="4168548"/>
            <a:ext cx="698000" cy="169824"/>
          </a:xfrm>
          <a:prstGeom prst="rect">
            <a:avLst/>
          </a:prstGeom>
          <a:noFill/>
          <a:ln>
            <a:noFill/>
          </a:ln>
        </p:spPr>
      </p:pic>
      <p:pic>
        <p:nvPicPr>
          <p:cNvPr id="1087" name="Google Shape;1087;p2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671113" y="2606463"/>
            <a:ext cx="414925" cy="334612"/>
          </a:xfrm>
          <a:prstGeom prst="rect">
            <a:avLst/>
          </a:prstGeom>
          <a:noFill/>
          <a:ln>
            <a:noFill/>
          </a:ln>
        </p:spPr>
      </p:pic>
      <p:pic>
        <p:nvPicPr>
          <p:cNvPr id="1088" name="Google Shape;1088;p2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4928810" y="1846086"/>
            <a:ext cx="414900" cy="123071"/>
          </a:xfrm>
          <a:prstGeom prst="rect">
            <a:avLst/>
          </a:prstGeom>
          <a:noFill/>
          <a:ln>
            <a:noFill/>
          </a:ln>
        </p:spPr>
      </p:pic>
      <p:pic>
        <p:nvPicPr>
          <p:cNvPr id="1089" name="Google Shape;1089;p2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0012" y="3850651"/>
            <a:ext cx="698000" cy="144253"/>
          </a:xfrm>
          <a:prstGeom prst="rect">
            <a:avLst/>
          </a:prstGeom>
          <a:noFill/>
          <a:ln>
            <a:noFill/>
          </a:ln>
        </p:spPr>
      </p:pic>
      <p:pic>
        <p:nvPicPr>
          <p:cNvPr id="1090" name="Google Shape;1090;p2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1590628" y="1060530"/>
            <a:ext cx="553200" cy="158063"/>
          </a:xfrm>
          <a:prstGeom prst="rect">
            <a:avLst/>
          </a:prstGeom>
          <a:noFill/>
          <a:ln>
            <a:noFill/>
          </a:ln>
        </p:spPr>
      </p:pic>
      <p:pic>
        <p:nvPicPr>
          <p:cNvPr id="1091" name="Google Shape;1091;p2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740678" y="1061008"/>
            <a:ext cx="471325" cy="157108"/>
          </a:xfrm>
          <a:prstGeom prst="rect">
            <a:avLst/>
          </a:prstGeom>
          <a:noFill/>
          <a:ln>
            <a:noFill/>
          </a:ln>
        </p:spPr>
      </p:pic>
      <p:pic>
        <p:nvPicPr>
          <p:cNvPr id="1092" name="Google Shape;1092;p2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859367" y="3486314"/>
            <a:ext cx="594300" cy="174328"/>
          </a:xfrm>
          <a:prstGeom prst="rect">
            <a:avLst/>
          </a:prstGeom>
          <a:noFill/>
          <a:ln>
            <a:noFill/>
          </a:ln>
        </p:spPr>
      </p:pic>
      <p:pic>
        <p:nvPicPr>
          <p:cNvPr id="1093" name="Google Shape;1093;p2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606725" y="1035098"/>
            <a:ext cx="471300" cy="208927"/>
          </a:xfrm>
          <a:prstGeom prst="rect">
            <a:avLst/>
          </a:prstGeom>
          <a:noFill/>
          <a:ln>
            <a:noFill/>
          </a:ln>
        </p:spPr>
      </p:pic>
      <p:pic>
        <p:nvPicPr>
          <p:cNvPr id="1094" name="Google Shape;1094;p2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941595" y="3053702"/>
            <a:ext cx="513600" cy="200281"/>
          </a:xfrm>
          <a:prstGeom prst="rect">
            <a:avLst/>
          </a:prstGeom>
          <a:noFill/>
          <a:ln>
            <a:noFill/>
          </a:ln>
        </p:spPr>
      </p:pic>
      <p:pic>
        <p:nvPicPr>
          <p:cNvPr id="1095" name="Google Shape;1095;p2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3027282" y="4491521"/>
            <a:ext cx="414900" cy="336399"/>
          </a:xfrm>
          <a:prstGeom prst="rect">
            <a:avLst/>
          </a:prstGeom>
          <a:noFill/>
          <a:ln>
            <a:noFill/>
          </a:ln>
        </p:spPr>
      </p:pic>
      <p:pic>
        <p:nvPicPr>
          <p:cNvPr id="1096" name="Google Shape;1096;p2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902189" y="2262140"/>
            <a:ext cx="471325" cy="155527"/>
          </a:xfrm>
          <a:prstGeom prst="rect">
            <a:avLst/>
          </a:prstGeom>
          <a:noFill/>
          <a:ln>
            <a:noFill/>
          </a:ln>
        </p:spPr>
      </p:pic>
      <p:pic>
        <p:nvPicPr>
          <p:cNvPr id="1097" name="Google Shape;1097;p29"/>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5097176" y="1053936"/>
            <a:ext cx="414900" cy="171252"/>
          </a:xfrm>
          <a:prstGeom prst="rect">
            <a:avLst/>
          </a:prstGeom>
          <a:noFill/>
          <a:ln>
            <a:noFill/>
          </a:ln>
        </p:spPr>
      </p:pic>
      <p:pic>
        <p:nvPicPr>
          <p:cNvPr id="1098" name="Google Shape;1098;p29"/>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2495598" y="4189810"/>
            <a:ext cx="707225" cy="127301"/>
          </a:xfrm>
          <a:prstGeom prst="rect">
            <a:avLst/>
          </a:prstGeom>
          <a:noFill/>
          <a:ln>
            <a:noFill/>
          </a:ln>
        </p:spPr>
      </p:pic>
      <p:pic>
        <p:nvPicPr>
          <p:cNvPr id="1099" name="Google Shape;1099;p29"/>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7486424" y="1412501"/>
            <a:ext cx="504000" cy="201606"/>
          </a:xfrm>
          <a:prstGeom prst="rect">
            <a:avLst/>
          </a:prstGeom>
          <a:noFill/>
          <a:ln>
            <a:noFill/>
          </a:ln>
        </p:spPr>
      </p:pic>
      <p:pic>
        <p:nvPicPr>
          <p:cNvPr id="1100" name="Google Shape;1100;p29"/>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986382" y="1833170"/>
            <a:ext cx="698000" cy="148902"/>
          </a:xfrm>
          <a:prstGeom prst="rect">
            <a:avLst/>
          </a:prstGeom>
          <a:noFill/>
          <a:ln>
            <a:noFill/>
          </a:ln>
        </p:spPr>
      </p:pic>
      <p:pic>
        <p:nvPicPr>
          <p:cNvPr id="1101" name="Google Shape;1101;p29"/>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1334171" y="1752575"/>
            <a:ext cx="277000" cy="310091"/>
          </a:xfrm>
          <a:prstGeom prst="rect">
            <a:avLst/>
          </a:prstGeom>
          <a:noFill/>
          <a:ln>
            <a:noFill/>
          </a:ln>
        </p:spPr>
      </p:pic>
      <p:pic>
        <p:nvPicPr>
          <p:cNvPr id="1102" name="Google Shape;1102;p29"/>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5889759" y="3513954"/>
            <a:ext cx="776400" cy="119048"/>
          </a:xfrm>
          <a:prstGeom prst="rect">
            <a:avLst/>
          </a:prstGeom>
          <a:noFill/>
          <a:ln>
            <a:noFill/>
          </a:ln>
        </p:spPr>
      </p:pic>
      <p:pic>
        <p:nvPicPr>
          <p:cNvPr id="1103" name="Google Shape;1103;p29"/>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8438125" y="4155627"/>
            <a:ext cx="707225" cy="195665"/>
          </a:xfrm>
          <a:prstGeom prst="rect">
            <a:avLst/>
          </a:prstGeom>
          <a:noFill/>
          <a:ln>
            <a:noFill/>
          </a:ln>
        </p:spPr>
      </p:pic>
      <p:pic>
        <p:nvPicPr>
          <p:cNvPr id="1104" name="Google Shape;1104;p29"/>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5394110" y="1453804"/>
            <a:ext cx="585300" cy="118999"/>
          </a:xfrm>
          <a:prstGeom prst="rect">
            <a:avLst/>
          </a:prstGeom>
          <a:noFill/>
          <a:ln>
            <a:noFill/>
          </a:ln>
        </p:spPr>
      </p:pic>
      <p:pic>
        <p:nvPicPr>
          <p:cNvPr id="1105" name="Google Shape;1105;p29"/>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1730057" y="1436864"/>
            <a:ext cx="504000" cy="152879"/>
          </a:xfrm>
          <a:prstGeom prst="rect">
            <a:avLst/>
          </a:prstGeom>
          <a:noFill/>
          <a:ln>
            <a:noFill/>
          </a:ln>
        </p:spPr>
      </p:pic>
      <p:pic>
        <p:nvPicPr>
          <p:cNvPr id="1106" name="Google Shape;1106;p29"/>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5441045" y="2697585"/>
            <a:ext cx="513600" cy="152368"/>
          </a:xfrm>
          <a:prstGeom prst="rect">
            <a:avLst/>
          </a:prstGeom>
          <a:noFill/>
          <a:ln>
            <a:noFill/>
          </a:ln>
        </p:spPr>
      </p:pic>
      <p:pic>
        <p:nvPicPr>
          <p:cNvPr id="1107" name="Google Shape;1107;p29"/>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5246481" y="3041342"/>
            <a:ext cx="675000" cy="225000"/>
          </a:xfrm>
          <a:prstGeom prst="rect">
            <a:avLst/>
          </a:prstGeom>
          <a:noFill/>
          <a:ln>
            <a:noFill/>
          </a:ln>
        </p:spPr>
      </p:pic>
      <p:pic>
        <p:nvPicPr>
          <p:cNvPr id="1108" name="Google Shape;1108;p29"/>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8064828" y="4585883"/>
            <a:ext cx="471300" cy="147676"/>
          </a:xfrm>
          <a:prstGeom prst="rect">
            <a:avLst/>
          </a:prstGeom>
          <a:noFill/>
          <a:ln>
            <a:noFill/>
          </a:ln>
        </p:spPr>
      </p:pic>
      <p:pic>
        <p:nvPicPr>
          <p:cNvPr id="1109" name="Google Shape;1109;p29"/>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6475309" y="3096679"/>
            <a:ext cx="553200" cy="114326"/>
          </a:xfrm>
          <a:prstGeom prst="rect">
            <a:avLst/>
          </a:prstGeom>
          <a:noFill/>
          <a:ln>
            <a:noFill/>
          </a:ln>
        </p:spPr>
      </p:pic>
      <p:pic>
        <p:nvPicPr>
          <p:cNvPr id="1110" name="Google Shape;1110;p29"/>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4474756" y="2685944"/>
            <a:ext cx="414925" cy="175650"/>
          </a:xfrm>
          <a:prstGeom prst="rect">
            <a:avLst/>
          </a:prstGeom>
          <a:noFill/>
          <a:ln>
            <a:noFill/>
          </a:ln>
        </p:spPr>
      </p:pic>
      <p:pic>
        <p:nvPicPr>
          <p:cNvPr id="1111" name="Google Shape;1111;p29"/>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17872" y="1355279"/>
            <a:ext cx="316050" cy="316050"/>
          </a:xfrm>
          <a:prstGeom prst="rect">
            <a:avLst/>
          </a:prstGeom>
          <a:noFill/>
          <a:ln>
            <a:noFill/>
          </a:ln>
        </p:spPr>
      </p:pic>
      <p:pic>
        <p:nvPicPr>
          <p:cNvPr id="1112" name="Google Shape;1112;p29"/>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1745070" y="3085557"/>
            <a:ext cx="585300" cy="136570"/>
          </a:xfrm>
          <a:prstGeom prst="rect">
            <a:avLst/>
          </a:prstGeom>
          <a:noFill/>
          <a:ln>
            <a:noFill/>
          </a:ln>
        </p:spPr>
      </p:pic>
      <p:pic>
        <p:nvPicPr>
          <p:cNvPr id="1113" name="Google Shape;1113;p29"/>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431221" y="3509678"/>
            <a:ext cx="598075" cy="127600"/>
          </a:xfrm>
          <a:prstGeom prst="rect">
            <a:avLst/>
          </a:prstGeom>
          <a:noFill/>
          <a:ln>
            <a:noFill/>
          </a:ln>
        </p:spPr>
      </p:pic>
      <p:pic>
        <p:nvPicPr>
          <p:cNvPr id="1114" name="Google Shape;1114;p29"/>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538143" y="4599372"/>
            <a:ext cx="548625" cy="120697"/>
          </a:xfrm>
          <a:prstGeom prst="rect">
            <a:avLst/>
          </a:prstGeom>
          <a:noFill/>
          <a:ln>
            <a:noFill/>
          </a:ln>
        </p:spPr>
      </p:pic>
      <p:pic>
        <p:nvPicPr>
          <p:cNvPr id="1115" name="Google Shape;1115;p29"/>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6702087" y="4539726"/>
            <a:ext cx="355200" cy="239989"/>
          </a:xfrm>
          <a:prstGeom prst="rect">
            <a:avLst/>
          </a:prstGeom>
          <a:noFill/>
          <a:ln>
            <a:noFill/>
          </a:ln>
        </p:spPr>
      </p:pic>
      <p:pic>
        <p:nvPicPr>
          <p:cNvPr id="1116" name="Google Shape;1116;p29"/>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234791" y="1060728"/>
            <a:ext cx="414925" cy="157668"/>
          </a:xfrm>
          <a:prstGeom prst="rect">
            <a:avLst/>
          </a:prstGeom>
          <a:noFill/>
          <a:ln>
            <a:noFill/>
          </a:ln>
        </p:spPr>
      </p:pic>
      <p:pic>
        <p:nvPicPr>
          <p:cNvPr id="1117" name="Google Shape;1117;p29"/>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7111066" y="2587502"/>
            <a:ext cx="355150" cy="372534"/>
          </a:xfrm>
          <a:prstGeom prst="rect">
            <a:avLst/>
          </a:prstGeom>
          <a:noFill/>
          <a:ln>
            <a:noFill/>
          </a:ln>
        </p:spPr>
      </p:pic>
      <p:pic>
        <p:nvPicPr>
          <p:cNvPr id="1118" name="Google Shape;1118;p29"/>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7496531" y="3853236"/>
            <a:ext cx="707225" cy="139084"/>
          </a:xfrm>
          <a:prstGeom prst="rect">
            <a:avLst/>
          </a:prstGeom>
          <a:noFill/>
          <a:ln>
            <a:noFill/>
          </a:ln>
        </p:spPr>
      </p:pic>
      <p:pic>
        <p:nvPicPr>
          <p:cNvPr id="1119" name="Google Shape;1119;p29"/>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1301295" y="2683049"/>
            <a:ext cx="504000" cy="181440"/>
          </a:xfrm>
          <a:prstGeom prst="rect">
            <a:avLst/>
          </a:prstGeom>
          <a:noFill/>
          <a:ln>
            <a:noFill/>
          </a:ln>
        </p:spPr>
      </p:pic>
      <p:pic>
        <p:nvPicPr>
          <p:cNvPr id="1120" name="Google Shape;1120;p29"/>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4832039" y="1431127"/>
            <a:ext cx="513600" cy="164353"/>
          </a:xfrm>
          <a:prstGeom prst="rect">
            <a:avLst/>
          </a:prstGeom>
          <a:noFill/>
          <a:ln>
            <a:noFill/>
          </a:ln>
        </p:spPr>
      </p:pic>
      <p:pic>
        <p:nvPicPr>
          <p:cNvPr id="1121" name="Google Shape;1121;p29"/>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3947127" y="1064904"/>
            <a:ext cx="553200" cy="149316"/>
          </a:xfrm>
          <a:prstGeom prst="rect">
            <a:avLst/>
          </a:prstGeom>
          <a:noFill/>
          <a:ln>
            <a:noFill/>
          </a:ln>
        </p:spPr>
      </p:pic>
      <p:pic>
        <p:nvPicPr>
          <p:cNvPr id="1122" name="Google Shape;1122;p29"/>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1176331" y="3093499"/>
            <a:ext cx="548625" cy="120686"/>
          </a:xfrm>
          <a:prstGeom prst="rect">
            <a:avLst/>
          </a:prstGeom>
          <a:noFill/>
          <a:ln>
            <a:noFill/>
          </a:ln>
        </p:spPr>
      </p:pic>
      <p:pic>
        <p:nvPicPr>
          <p:cNvPr id="1123" name="Google Shape;1123;p29"/>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1693536" y="3475603"/>
            <a:ext cx="675000" cy="195751"/>
          </a:xfrm>
          <a:prstGeom prst="rect">
            <a:avLst/>
          </a:prstGeom>
          <a:noFill/>
          <a:ln>
            <a:noFill/>
          </a:ln>
        </p:spPr>
      </p:pic>
      <p:pic>
        <p:nvPicPr>
          <p:cNvPr id="1124" name="Google Shape;1124;p29"/>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6027882" y="1406978"/>
            <a:ext cx="585300" cy="212652"/>
          </a:xfrm>
          <a:prstGeom prst="rect">
            <a:avLst/>
          </a:prstGeom>
          <a:noFill/>
          <a:ln>
            <a:noFill/>
          </a:ln>
        </p:spPr>
      </p:pic>
      <p:pic>
        <p:nvPicPr>
          <p:cNvPr id="1125" name="Google Shape;1125;p29"/>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3286672" y="2212764"/>
            <a:ext cx="635700" cy="254280"/>
          </a:xfrm>
          <a:prstGeom prst="rect">
            <a:avLst/>
          </a:prstGeom>
          <a:noFill/>
          <a:ln>
            <a:noFill/>
          </a:ln>
        </p:spPr>
      </p:pic>
    </p:spTree>
    <p:extLst>
      <p:ext uri="{BB962C8B-B14F-4D97-AF65-F5344CB8AC3E}">
        <p14:creationId xmlns:p14="http://schemas.microsoft.com/office/powerpoint/2010/main" val="5095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5373495" y="3255735"/>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3513557" y="3436013"/>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063970" y="260540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4024518" y="3038549"/>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985207" y="2821333"/>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6503109" y="3959559"/>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3392686" y="3930251"/>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269956" y="3363746"/>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6497902" y="2432456"/>
            <a:ext cx="617434" cy="562635"/>
          </a:xfrm>
          <a:prstGeom prst="rect">
            <a:avLst/>
          </a:prstGeom>
          <a:noFill/>
          <a:ln>
            <a:noFill/>
          </a:ln>
        </p:spPr>
      </p:pic>
      <p:pic>
        <p:nvPicPr>
          <p:cNvPr id="78" name="图片 7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679234" y="3404159"/>
            <a:ext cx="751186" cy="460727"/>
          </a:xfrm>
          <a:prstGeom prst="rect">
            <a:avLst/>
          </a:prstGeom>
        </p:spPr>
      </p:pic>
      <p:pic>
        <p:nvPicPr>
          <p:cNvPr id="81" name="Google Shape;1116;p101"/>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1711356" y="4283923"/>
            <a:ext cx="513600" cy="394122"/>
          </a:xfrm>
          <a:prstGeom prst="rect">
            <a:avLst/>
          </a:prstGeom>
          <a:noFill/>
          <a:ln>
            <a:noFill/>
          </a:ln>
        </p:spPr>
      </p:pic>
      <p:pic>
        <p:nvPicPr>
          <p:cNvPr id="69" name="Google Shape;1191;p138"/>
          <p:cNvPicPr preferRelativeResize="0">
            <a:picLocks noChangeAspect="1"/>
          </p:cNvPicPr>
          <p:nvPr/>
        </p:nvPicPr>
        <p:blipFill>
          <a:blip r:embed="rId15">
            <a:alphaModFix/>
          </a:blip>
          <a:stretch>
            <a:fillRect/>
          </a:stretch>
        </p:blipFill>
        <p:spPr>
          <a:xfrm>
            <a:off x="7829883" y="1771228"/>
            <a:ext cx="569037" cy="255337"/>
          </a:xfrm>
          <a:prstGeom prst="rect">
            <a:avLst/>
          </a:prstGeom>
          <a:noFill/>
          <a:ln>
            <a:noFill/>
          </a:ln>
        </p:spPr>
      </p:pic>
      <p:pic>
        <p:nvPicPr>
          <p:cNvPr id="71" name="Google Shape;1297;p139"/>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4090404" y="2558386"/>
            <a:ext cx="636000" cy="288004"/>
          </a:xfrm>
          <a:prstGeom prst="rect">
            <a:avLst/>
          </a:prstGeom>
          <a:noFill/>
          <a:ln>
            <a:noFill/>
          </a:ln>
        </p:spPr>
      </p:pic>
      <p:pic>
        <p:nvPicPr>
          <p:cNvPr id="73" name="Google Shape;1252;p139"/>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4799379" y="3016136"/>
            <a:ext cx="636000" cy="241676"/>
          </a:xfrm>
          <a:prstGeom prst="rect">
            <a:avLst/>
          </a:prstGeom>
          <a:noFill/>
          <a:ln>
            <a:noFill/>
          </a:ln>
        </p:spPr>
      </p:pic>
      <p:pic>
        <p:nvPicPr>
          <p:cNvPr id="74" name="Google Shape;1358;p140"/>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5677995" y="3875629"/>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6232861" y="1536322"/>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450391" y="3861771"/>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5" cstate="print">
            <a:alphaModFix/>
            <a:extLst>
              <a:ext uri="{28A0092B-C50C-407E-A947-70E740481C1C}">
                <a14:useLocalDpi xmlns:a14="http://schemas.microsoft.com/office/drawing/2010/main"/>
              </a:ext>
            </a:extLst>
          </a:blip>
          <a:srcRect/>
          <a:stretch/>
        </p:blipFill>
        <p:spPr>
          <a:xfrm>
            <a:off x="191141" y="2520923"/>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443803" y="2862681"/>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568951" y="3940067"/>
            <a:ext cx="739953" cy="323125"/>
          </a:xfrm>
          <a:prstGeom prst="rect">
            <a:avLst/>
          </a:prstGeom>
          <a:noFill/>
          <a:ln>
            <a:noFill/>
          </a:ln>
        </p:spPr>
      </p:pic>
      <p:pic>
        <p:nvPicPr>
          <p:cNvPr id="67" name="Google Shape;929;p3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95349" y="4470020"/>
            <a:ext cx="513600" cy="228433"/>
          </a:xfrm>
          <a:prstGeom prst="rect">
            <a:avLst/>
          </a:prstGeom>
          <a:noFill/>
          <a:ln>
            <a:noFill/>
          </a:ln>
        </p:spPr>
      </p:pic>
      <p:pic>
        <p:nvPicPr>
          <p:cNvPr id="79" name="Google Shape;830;p4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899222" y="2575712"/>
            <a:ext cx="485700" cy="173225"/>
          </a:xfrm>
          <a:prstGeom prst="rect">
            <a:avLst/>
          </a:prstGeom>
          <a:noFill/>
          <a:ln>
            <a:noFill/>
          </a:ln>
        </p:spPr>
      </p:pic>
      <p:pic>
        <p:nvPicPr>
          <p:cNvPr id="83" name="Google Shape;643;p41"/>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676706" y="1351839"/>
            <a:ext cx="1088689" cy="244406"/>
          </a:xfrm>
          <a:prstGeom prst="rect">
            <a:avLst/>
          </a:prstGeom>
          <a:noFill/>
          <a:ln>
            <a:noFill/>
          </a:ln>
        </p:spPr>
      </p:pic>
      <p:pic>
        <p:nvPicPr>
          <p:cNvPr id="59" name="Google Shape;716;p4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217470" y="3441648"/>
            <a:ext cx="1009572" cy="232193"/>
          </a:xfrm>
          <a:prstGeom prst="rect">
            <a:avLst/>
          </a:prstGeom>
          <a:noFill/>
          <a:ln>
            <a:noFill/>
          </a:ln>
        </p:spPr>
      </p:pic>
      <p:pic>
        <p:nvPicPr>
          <p:cNvPr id="87" name="Google Shape;865;p5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605315" y="2633360"/>
            <a:ext cx="663900" cy="123917"/>
          </a:xfrm>
          <a:prstGeom prst="rect">
            <a:avLst/>
          </a:prstGeom>
          <a:noFill/>
          <a:ln>
            <a:noFill/>
          </a:ln>
        </p:spPr>
      </p:pic>
      <p:pic>
        <p:nvPicPr>
          <p:cNvPr id="89" name="Google Shape;763;p50"/>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5605315" y="3074866"/>
            <a:ext cx="594151" cy="201428"/>
          </a:xfrm>
          <a:prstGeom prst="rect">
            <a:avLst/>
          </a:prstGeom>
          <a:noFill/>
          <a:ln>
            <a:noFill/>
          </a:ln>
        </p:spPr>
      </p:pic>
      <p:pic>
        <p:nvPicPr>
          <p:cNvPr id="77" name="Google Shape;836;p5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044826" y="3062868"/>
            <a:ext cx="794400" cy="325686"/>
          </a:xfrm>
          <a:prstGeom prst="rect">
            <a:avLst/>
          </a:prstGeom>
          <a:noFill/>
          <a:ln>
            <a:noFill/>
          </a:ln>
        </p:spPr>
      </p:pic>
      <p:pic>
        <p:nvPicPr>
          <p:cNvPr id="57" name="Google Shape;945;p2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189711" y="3875629"/>
            <a:ext cx="432886" cy="405185"/>
          </a:xfrm>
          <a:prstGeom prst="rect">
            <a:avLst/>
          </a:prstGeom>
          <a:noFill/>
          <a:ln>
            <a:noFill/>
          </a:ln>
        </p:spPr>
      </p:pic>
      <p:pic>
        <p:nvPicPr>
          <p:cNvPr id="68" name="Google Shape;815;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727652" y="3576608"/>
            <a:ext cx="804650" cy="109970"/>
          </a:xfrm>
          <a:prstGeom prst="rect">
            <a:avLst/>
          </a:prstGeom>
          <a:noFill/>
          <a:ln>
            <a:noFill/>
          </a:ln>
        </p:spPr>
      </p:pic>
      <p:pic>
        <p:nvPicPr>
          <p:cNvPr id="80" name="Google Shape;948;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603342" y="4492865"/>
            <a:ext cx="663900" cy="194744"/>
          </a:xfrm>
          <a:prstGeom prst="rect">
            <a:avLst/>
          </a:prstGeom>
          <a:noFill/>
          <a:ln>
            <a:noFill/>
          </a:ln>
        </p:spPr>
      </p:pic>
      <p:pic>
        <p:nvPicPr>
          <p:cNvPr id="60" name="Google Shape;745;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319952" y="2573885"/>
            <a:ext cx="614825" cy="211090"/>
          </a:xfrm>
          <a:prstGeom prst="rect">
            <a:avLst/>
          </a:prstGeom>
          <a:noFill/>
          <a:ln>
            <a:noFill/>
          </a:ln>
        </p:spPr>
      </p:pic>
      <p:pic>
        <p:nvPicPr>
          <p:cNvPr id="88" name="Google Shape;742;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81133" y="3110647"/>
            <a:ext cx="743700" cy="183451"/>
          </a:xfrm>
          <a:prstGeom prst="rect">
            <a:avLst/>
          </a:prstGeom>
          <a:noFill/>
          <a:ln>
            <a:noFill/>
          </a:ln>
        </p:spPr>
      </p:pic>
      <p:pic>
        <p:nvPicPr>
          <p:cNvPr id="90" name="Google Shape;726;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660942" y="2976743"/>
            <a:ext cx="548700" cy="309417"/>
          </a:xfrm>
          <a:prstGeom prst="rect">
            <a:avLst/>
          </a:prstGeom>
          <a:noFill/>
          <a:ln>
            <a:noFill/>
          </a:ln>
        </p:spPr>
      </p:pic>
      <p:pic>
        <p:nvPicPr>
          <p:cNvPr id="86" name="Google Shape;736;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383486" y="2975387"/>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45" cstate="print">
            <a:extLst>
              <a:ext uri="{28A0092B-C50C-407E-A947-70E740481C1C}">
                <a14:useLocalDpi xmlns:a14="http://schemas.microsoft.com/office/drawing/2010/main"/>
              </a:ext>
            </a:extLst>
          </a:blip>
          <a:srcRect/>
          <a:stretch/>
        </p:blipFill>
        <p:spPr>
          <a:xfrm>
            <a:off x="4209540" y="3480353"/>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Google Shape;929;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081031" y="3557121"/>
            <a:ext cx="485700" cy="148944"/>
          </a:xfrm>
          <a:prstGeom prst="rect">
            <a:avLst/>
          </a:prstGeom>
          <a:noFill/>
          <a:ln>
            <a:noFill/>
          </a:ln>
        </p:spPr>
      </p:pic>
      <p:pic>
        <p:nvPicPr>
          <p:cNvPr id="62" name="Google Shape;917;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1759" y="3829068"/>
            <a:ext cx="446700" cy="449709"/>
          </a:xfrm>
          <a:prstGeom prst="rect">
            <a:avLst/>
          </a:prstGeom>
          <a:noFill/>
          <a:ln>
            <a:noFill/>
          </a:ln>
        </p:spPr>
      </p:pic>
      <p:pic>
        <p:nvPicPr>
          <p:cNvPr id="63" name="Google Shape;770;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882663" y="2611927"/>
            <a:ext cx="540775" cy="173048"/>
          </a:xfrm>
          <a:prstGeom prst="rect">
            <a:avLst/>
          </a:prstGeom>
          <a:noFill/>
          <a:ln>
            <a:noFill/>
          </a:ln>
        </p:spPr>
      </p:pic>
      <p:pic>
        <p:nvPicPr>
          <p:cNvPr id="82" name="Google Shape;802;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565141" y="2574898"/>
            <a:ext cx="540775" cy="174852"/>
          </a:xfrm>
          <a:prstGeom prst="rect">
            <a:avLst/>
          </a:prstGeom>
          <a:noFill/>
          <a:ln>
            <a:noFill/>
          </a:ln>
        </p:spPr>
      </p:pic>
      <p:pic>
        <p:nvPicPr>
          <p:cNvPr id="84" name="Google Shape;1123;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799379" y="3979791"/>
            <a:ext cx="675000" cy="195751"/>
          </a:xfrm>
          <a:prstGeom prst="rect">
            <a:avLst/>
          </a:prstGeom>
          <a:noFill/>
          <a:ln>
            <a:noFill/>
          </a:ln>
        </p:spPr>
      </p:pic>
      <p:pic>
        <p:nvPicPr>
          <p:cNvPr id="92" name="Google Shape;793;p5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837555" y="1830947"/>
            <a:ext cx="685800" cy="226313"/>
          </a:xfrm>
          <a:prstGeom prst="rect">
            <a:avLst/>
          </a:prstGeom>
          <a:noFill/>
          <a:ln>
            <a:noFill/>
          </a:ln>
        </p:spPr>
      </p:pic>
      <p:pic>
        <p:nvPicPr>
          <p:cNvPr id="93" name="Google Shape;1103;p2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56540" y="4502788"/>
            <a:ext cx="707225" cy="195665"/>
          </a:xfrm>
          <a:prstGeom prst="rect">
            <a:avLst/>
          </a:prstGeom>
          <a:noFill/>
          <a:ln>
            <a:noFill/>
          </a:ln>
        </p:spPr>
      </p:pic>
      <p:pic>
        <p:nvPicPr>
          <p:cNvPr id="94" name="Google Shape;933;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057606" y="3897907"/>
            <a:ext cx="277000" cy="266346"/>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3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101</a:t>
            </a:r>
            <a:r>
              <a:rPr lang="zh-CN" altLang="en-US" dirty="0"/>
              <a:t>家认证</a:t>
            </a:r>
            <a:r>
              <a:rPr lang="en-US" altLang="zh-CN" dirty="0"/>
              <a:t>Kubernetes </a:t>
            </a:r>
            <a:r>
              <a:rPr lang="zh-CN" altLang="en-US" dirty="0"/>
              <a:t>服务商</a:t>
            </a:r>
            <a:endParaRPr dirty="0"/>
          </a:p>
        </p:txBody>
      </p:sp>
      <p:pic>
        <p:nvPicPr>
          <p:cNvPr id="1139" name="Google Shape;1139;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72121" y="1568073"/>
            <a:ext cx="336800" cy="214861"/>
          </a:xfrm>
          <a:prstGeom prst="rect">
            <a:avLst/>
          </a:prstGeom>
          <a:noFill/>
          <a:ln>
            <a:noFill/>
          </a:ln>
        </p:spPr>
      </p:pic>
      <p:pic>
        <p:nvPicPr>
          <p:cNvPr id="1140" name="Google Shape;1140;p3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875055" y="3748834"/>
            <a:ext cx="473950" cy="302397"/>
          </a:xfrm>
          <a:prstGeom prst="rect">
            <a:avLst/>
          </a:prstGeom>
          <a:noFill/>
          <a:ln>
            <a:noFill/>
          </a:ln>
        </p:spPr>
      </p:pic>
      <p:pic>
        <p:nvPicPr>
          <p:cNvPr id="1141" name="Google Shape;1141;p3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479539" y="3762138"/>
            <a:ext cx="432325" cy="275790"/>
          </a:xfrm>
          <a:prstGeom prst="rect">
            <a:avLst/>
          </a:prstGeom>
          <a:noFill/>
          <a:ln>
            <a:noFill/>
          </a:ln>
        </p:spPr>
      </p:pic>
      <p:pic>
        <p:nvPicPr>
          <p:cNvPr id="1142" name="Google Shape;1142;p3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992431" y="4256880"/>
            <a:ext cx="513750" cy="328221"/>
          </a:xfrm>
          <a:prstGeom prst="rect">
            <a:avLst/>
          </a:prstGeom>
          <a:noFill/>
          <a:ln>
            <a:noFill/>
          </a:ln>
        </p:spPr>
      </p:pic>
      <p:pic>
        <p:nvPicPr>
          <p:cNvPr id="1143" name="Google Shape;1143;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519555" y="4318749"/>
            <a:ext cx="590650" cy="204485"/>
          </a:xfrm>
          <a:prstGeom prst="rect">
            <a:avLst/>
          </a:prstGeom>
          <a:noFill/>
          <a:ln>
            <a:noFill/>
          </a:ln>
        </p:spPr>
      </p:pic>
      <p:pic>
        <p:nvPicPr>
          <p:cNvPr id="1144" name="Google Shape;1144;p3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938584" y="4215990"/>
            <a:ext cx="316025" cy="410002"/>
          </a:xfrm>
          <a:prstGeom prst="rect">
            <a:avLst/>
          </a:prstGeom>
          <a:noFill/>
          <a:ln>
            <a:noFill/>
          </a:ln>
        </p:spPr>
      </p:pic>
      <p:pic>
        <p:nvPicPr>
          <p:cNvPr id="1145" name="Google Shape;1145;p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548026" y="3740404"/>
            <a:ext cx="473950" cy="319257"/>
          </a:xfrm>
          <a:prstGeom prst="rect">
            <a:avLst/>
          </a:prstGeom>
          <a:noFill/>
          <a:ln>
            <a:noFill/>
          </a:ln>
        </p:spPr>
      </p:pic>
      <p:pic>
        <p:nvPicPr>
          <p:cNvPr id="1146" name="Google Shape;1146;p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41"/>
            <a:ext cx="336800" cy="169501"/>
          </a:xfrm>
          <a:prstGeom prst="rect">
            <a:avLst/>
          </a:prstGeom>
          <a:noFill/>
          <a:ln>
            <a:noFill/>
          </a:ln>
        </p:spPr>
      </p:pic>
      <p:pic>
        <p:nvPicPr>
          <p:cNvPr id="1147" name="Google Shape;1147;p3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634292" y="1055030"/>
            <a:ext cx="661100" cy="185005"/>
          </a:xfrm>
          <a:prstGeom prst="rect">
            <a:avLst/>
          </a:prstGeom>
          <a:noFill/>
          <a:ln>
            <a:noFill/>
          </a:ln>
        </p:spPr>
      </p:pic>
      <p:pic>
        <p:nvPicPr>
          <p:cNvPr id="1148" name="Google Shape;1148;p3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210056" y="2178057"/>
            <a:ext cx="661099" cy="152654"/>
          </a:xfrm>
          <a:prstGeom prst="rect">
            <a:avLst/>
          </a:prstGeom>
          <a:noFill/>
          <a:ln>
            <a:noFill/>
          </a:ln>
        </p:spPr>
      </p:pic>
      <p:pic>
        <p:nvPicPr>
          <p:cNvPr id="1149" name="Google Shape;1149;p3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1150" name="Google Shape;1150;p3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743237" y="2179022"/>
            <a:ext cx="513750" cy="150723"/>
          </a:xfrm>
          <a:prstGeom prst="rect">
            <a:avLst/>
          </a:prstGeom>
          <a:noFill/>
          <a:ln>
            <a:noFill/>
          </a:ln>
        </p:spPr>
      </p:pic>
      <p:pic>
        <p:nvPicPr>
          <p:cNvPr id="1151" name="Google Shape;1151;p3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63824" y="1571255"/>
            <a:ext cx="548700" cy="208497"/>
          </a:xfrm>
          <a:prstGeom prst="rect">
            <a:avLst/>
          </a:prstGeom>
          <a:noFill/>
          <a:ln>
            <a:noFill/>
          </a:ln>
        </p:spPr>
      </p:pic>
      <p:pic>
        <p:nvPicPr>
          <p:cNvPr id="1152" name="Google Shape;1152;p3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140655" y="943738"/>
            <a:ext cx="390000" cy="407590"/>
          </a:xfrm>
          <a:prstGeom prst="rect">
            <a:avLst/>
          </a:prstGeom>
          <a:noFill/>
          <a:ln>
            <a:noFill/>
          </a:ln>
        </p:spPr>
      </p:pic>
      <p:pic>
        <p:nvPicPr>
          <p:cNvPr id="1153" name="Google Shape;1153;p31"/>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942242" y="1587562"/>
            <a:ext cx="635699" cy="175883"/>
          </a:xfrm>
          <a:prstGeom prst="rect">
            <a:avLst/>
          </a:prstGeom>
          <a:noFill/>
          <a:ln>
            <a:noFill/>
          </a:ln>
        </p:spPr>
      </p:pic>
      <p:pic>
        <p:nvPicPr>
          <p:cNvPr id="1154" name="Google Shape;1154;p3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911810" y="2105257"/>
            <a:ext cx="473999" cy="298254"/>
          </a:xfrm>
          <a:prstGeom prst="rect">
            <a:avLst/>
          </a:prstGeom>
          <a:noFill/>
          <a:ln>
            <a:noFill/>
          </a:ln>
        </p:spPr>
      </p:pic>
      <p:pic>
        <p:nvPicPr>
          <p:cNvPr id="1155" name="Google Shape;1155;p3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150891" y="3169843"/>
            <a:ext cx="474001" cy="319221"/>
          </a:xfrm>
          <a:prstGeom prst="rect">
            <a:avLst/>
          </a:prstGeom>
          <a:noFill/>
          <a:ln>
            <a:noFill/>
          </a:ln>
        </p:spPr>
      </p:pic>
      <p:pic>
        <p:nvPicPr>
          <p:cNvPr id="1156" name="Google Shape;1156;p3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299778" y="1513526"/>
            <a:ext cx="336800" cy="323955"/>
          </a:xfrm>
          <a:prstGeom prst="rect">
            <a:avLst/>
          </a:prstGeom>
          <a:noFill/>
          <a:ln>
            <a:noFill/>
          </a:ln>
        </p:spPr>
      </p:pic>
      <p:pic>
        <p:nvPicPr>
          <p:cNvPr id="1157" name="Google Shape;1157;p3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240982" y="4255111"/>
            <a:ext cx="432325" cy="331760"/>
          </a:xfrm>
          <a:prstGeom prst="rect">
            <a:avLst/>
          </a:prstGeom>
          <a:noFill/>
          <a:ln>
            <a:noFill/>
          </a:ln>
        </p:spPr>
      </p:pic>
      <p:pic>
        <p:nvPicPr>
          <p:cNvPr id="1158" name="Google Shape;1158;p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252270" y="3157591"/>
            <a:ext cx="403200" cy="343725"/>
          </a:xfrm>
          <a:prstGeom prst="rect">
            <a:avLst/>
          </a:prstGeom>
          <a:noFill/>
          <a:ln>
            <a:noFill/>
          </a:ln>
        </p:spPr>
      </p:pic>
      <p:pic>
        <p:nvPicPr>
          <p:cNvPr id="1159" name="Google Shape;1159;p3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627807" y="2061138"/>
            <a:ext cx="432350" cy="386491"/>
          </a:xfrm>
          <a:prstGeom prst="rect">
            <a:avLst/>
          </a:prstGeom>
          <a:noFill/>
          <a:ln>
            <a:noFill/>
          </a:ln>
        </p:spPr>
      </p:pic>
      <p:pic>
        <p:nvPicPr>
          <p:cNvPr id="1160" name="Google Shape;1160;p3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338619" y="2621591"/>
            <a:ext cx="473974" cy="382174"/>
          </a:xfrm>
          <a:prstGeom prst="rect">
            <a:avLst/>
          </a:prstGeom>
          <a:noFill/>
          <a:ln>
            <a:noFill/>
          </a:ln>
        </p:spPr>
      </p:pic>
      <p:pic>
        <p:nvPicPr>
          <p:cNvPr id="1161" name="Google Shape;1161;p3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639852" y="1103644"/>
            <a:ext cx="661100" cy="87778"/>
          </a:xfrm>
          <a:prstGeom prst="rect">
            <a:avLst/>
          </a:prstGeom>
          <a:noFill/>
          <a:ln>
            <a:noFill/>
          </a:ln>
        </p:spPr>
      </p:pic>
      <p:pic>
        <p:nvPicPr>
          <p:cNvPr id="1162" name="Google Shape;1162;p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497182" y="3219154"/>
            <a:ext cx="432325" cy="220598"/>
          </a:xfrm>
          <a:prstGeom prst="rect">
            <a:avLst/>
          </a:prstGeom>
          <a:noFill/>
          <a:ln>
            <a:noFill/>
          </a:ln>
        </p:spPr>
      </p:pic>
      <p:pic>
        <p:nvPicPr>
          <p:cNvPr id="1163" name="Google Shape;1163;p3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5068" y="1606636"/>
            <a:ext cx="661100" cy="137735"/>
          </a:xfrm>
          <a:prstGeom prst="rect">
            <a:avLst/>
          </a:prstGeom>
          <a:noFill/>
          <a:ln>
            <a:noFill/>
          </a:ln>
        </p:spPr>
      </p:pic>
      <p:pic>
        <p:nvPicPr>
          <p:cNvPr id="1164" name="Google Shape;1164;p3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440806" y="1103039"/>
            <a:ext cx="590650" cy="88988"/>
          </a:xfrm>
          <a:prstGeom prst="rect">
            <a:avLst/>
          </a:prstGeom>
          <a:noFill/>
          <a:ln>
            <a:noFill/>
          </a:ln>
        </p:spPr>
      </p:pic>
      <p:pic>
        <p:nvPicPr>
          <p:cNvPr id="1165" name="Google Shape;1165;p3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5782908" y="1023299"/>
            <a:ext cx="548700" cy="248468"/>
          </a:xfrm>
          <a:prstGeom prst="rect">
            <a:avLst/>
          </a:prstGeom>
          <a:noFill/>
          <a:ln>
            <a:noFill/>
          </a:ln>
        </p:spPr>
      </p:pic>
      <p:pic>
        <p:nvPicPr>
          <p:cNvPr id="1166" name="Google Shape;1166;p31"/>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177593" y="2160310"/>
            <a:ext cx="661100" cy="188147"/>
          </a:xfrm>
          <a:prstGeom prst="rect">
            <a:avLst/>
          </a:prstGeom>
          <a:noFill/>
          <a:ln>
            <a:noFill/>
          </a:ln>
        </p:spPr>
      </p:pic>
      <p:pic>
        <p:nvPicPr>
          <p:cNvPr id="1167" name="Google Shape;1167;p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194207" y="1602459"/>
            <a:ext cx="697999" cy="146089"/>
          </a:xfrm>
          <a:prstGeom prst="rect">
            <a:avLst/>
          </a:prstGeom>
          <a:noFill/>
          <a:ln>
            <a:noFill/>
          </a:ln>
        </p:spPr>
      </p:pic>
      <p:pic>
        <p:nvPicPr>
          <p:cNvPr id="1168" name="Google Shape;1168;p3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765997" y="2697942"/>
            <a:ext cx="513750" cy="229473"/>
          </a:xfrm>
          <a:prstGeom prst="rect">
            <a:avLst/>
          </a:prstGeom>
          <a:noFill/>
          <a:ln>
            <a:noFill/>
          </a:ln>
        </p:spPr>
      </p:pic>
      <p:pic>
        <p:nvPicPr>
          <p:cNvPr id="1169" name="Google Shape;1169;p3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799464" y="3752810"/>
            <a:ext cx="316025" cy="294445"/>
          </a:xfrm>
          <a:prstGeom prst="rect">
            <a:avLst/>
          </a:prstGeom>
          <a:noFill/>
          <a:ln>
            <a:noFill/>
          </a:ln>
        </p:spPr>
      </p:pic>
      <p:pic>
        <p:nvPicPr>
          <p:cNvPr id="1170" name="Google Shape;1170;p3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28848" y="3294017"/>
            <a:ext cx="590650" cy="70872"/>
          </a:xfrm>
          <a:prstGeom prst="rect">
            <a:avLst/>
          </a:prstGeom>
          <a:noFill/>
          <a:ln>
            <a:noFill/>
          </a:ln>
        </p:spPr>
      </p:pic>
      <p:pic>
        <p:nvPicPr>
          <p:cNvPr id="1171" name="Google Shape;1171;p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439713" y="1514184"/>
            <a:ext cx="432350" cy="322638"/>
          </a:xfrm>
          <a:prstGeom prst="rect">
            <a:avLst/>
          </a:prstGeom>
          <a:noFill/>
          <a:ln>
            <a:noFill/>
          </a:ln>
        </p:spPr>
      </p:pic>
      <p:pic>
        <p:nvPicPr>
          <p:cNvPr id="1172" name="Google Shape;1172;p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458925" y="2153795"/>
            <a:ext cx="548700" cy="201177"/>
          </a:xfrm>
          <a:prstGeom prst="rect">
            <a:avLst/>
          </a:prstGeom>
          <a:noFill/>
          <a:ln>
            <a:noFill/>
          </a:ln>
        </p:spPr>
      </p:pic>
      <p:pic>
        <p:nvPicPr>
          <p:cNvPr id="1173" name="Google Shape;1173;p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6529" y="2169718"/>
            <a:ext cx="590675" cy="169332"/>
          </a:xfrm>
          <a:prstGeom prst="rect">
            <a:avLst/>
          </a:prstGeom>
          <a:noFill/>
          <a:ln>
            <a:noFill/>
          </a:ln>
        </p:spPr>
      </p:pic>
      <p:pic>
        <p:nvPicPr>
          <p:cNvPr id="1174" name="Google Shape;1174;p3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860398" y="2606577"/>
            <a:ext cx="316025" cy="412203"/>
          </a:xfrm>
          <a:prstGeom prst="rect">
            <a:avLst/>
          </a:prstGeom>
          <a:noFill/>
          <a:ln>
            <a:noFill/>
          </a:ln>
        </p:spPr>
      </p:pic>
      <p:pic>
        <p:nvPicPr>
          <p:cNvPr id="1175" name="Google Shape;1175;p3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193400" y="2654116"/>
            <a:ext cx="513725" cy="317124"/>
          </a:xfrm>
          <a:prstGeom prst="rect">
            <a:avLst/>
          </a:prstGeom>
          <a:noFill/>
          <a:ln>
            <a:noFill/>
          </a:ln>
        </p:spPr>
      </p:pic>
      <p:pic>
        <p:nvPicPr>
          <p:cNvPr id="1176" name="Google Shape;1176;p3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9800" y="3206401"/>
            <a:ext cx="590650" cy="246104"/>
          </a:xfrm>
          <a:prstGeom prst="rect">
            <a:avLst/>
          </a:prstGeom>
          <a:noFill/>
          <a:ln>
            <a:noFill/>
          </a:ln>
        </p:spPr>
      </p:pic>
      <p:pic>
        <p:nvPicPr>
          <p:cNvPr id="1177" name="Google Shape;1177;p3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90320" y="2114958"/>
            <a:ext cx="316025" cy="278851"/>
          </a:xfrm>
          <a:prstGeom prst="rect">
            <a:avLst/>
          </a:prstGeom>
          <a:noFill/>
          <a:ln>
            <a:noFill/>
          </a:ln>
        </p:spPr>
      </p:pic>
      <p:pic>
        <p:nvPicPr>
          <p:cNvPr id="1178" name="Google Shape;1178;p3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199710" y="1027020"/>
            <a:ext cx="474000" cy="241025"/>
          </a:xfrm>
          <a:prstGeom prst="rect">
            <a:avLst/>
          </a:prstGeom>
          <a:noFill/>
          <a:ln>
            <a:noFill/>
          </a:ln>
        </p:spPr>
      </p:pic>
      <p:pic>
        <p:nvPicPr>
          <p:cNvPr id="1179" name="Google Shape;1179;p3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232349" y="3799081"/>
            <a:ext cx="414925" cy="201904"/>
          </a:xfrm>
          <a:prstGeom prst="rect">
            <a:avLst/>
          </a:prstGeom>
          <a:noFill/>
          <a:ln>
            <a:noFill/>
          </a:ln>
        </p:spPr>
      </p:pic>
      <p:pic>
        <p:nvPicPr>
          <p:cNvPr id="1180" name="Google Shape;1180;p3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921924" y="1517831"/>
            <a:ext cx="548700" cy="315345"/>
          </a:xfrm>
          <a:prstGeom prst="rect">
            <a:avLst/>
          </a:prstGeom>
          <a:noFill/>
          <a:ln>
            <a:noFill/>
          </a:ln>
        </p:spPr>
      </p:pic>
      <p:pic>
        <p:nvPicPr>
          <p:cNvPr id="1181" name="Google Shape;1181;p3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755090" y="2079777"/>
            <a:ext cx="381850" cy="349214"/>
          </a:xfrm>
          <a:prstGeom prst="rect">
            <a:avLst/>
          </a:prstGeom>
          <a:noFill/>
          <a:ln>
            <a:noFill/>
          </a:ln>
        </p:spPr>
      </p:pic>
      <p:pic>
        <p:nvPicPr>
          <p:cNvPr id="1182" name="Google Shape;1182;p3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042577" y="2731726"/>
            <a:ext cx="758950" cy="161904"/>
          </a:xfrm>
          <a:prstGeom prst="rect">
            <a:avLst/>
          </a:prstGeom>
          <a:noFill/>
          <a:ln>
            <a:noFill/>
          </a:ln>
        </p:spPr>
      </p:pic>
      <p:pic>
        <p:nvPicPr>
          <p:cNvPr id="1183" name="Google Shape;1183;p31"/>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3501195" y="3780762"/>
            <a:ext cx="590675" cy="238542"/>
          </a:xfrm>
          <a:prstGeom prst="rect">
            <a:avLst/>
          </a:prstGeom>
          <a:noFill/>
          <a:ln>
            <a:noFill/>
          </a:ln>
        </p:spPr>
      </p:pic>
      <p:pic>
        <p:nvPicPr>
          <p:cNvPr id="1184" name="Google Shape;1184;p3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1863994" y="1081908"/>
            <a:ext cx="661100" cy="131249"/>
          </a:xfrm>
          <a:prstGeom prst="rect">
            <a:avLst/>
          </a:prstGeom>
          <a:noFill/>
          <a:ln>
            <a:noFill/>
          </a:ln>
        </p:spPr>
      </p:pic>
      <p:pic>
        <p:nvPicPr>
          <p:cNvPr id="1185" name="Google Shape;1185;p3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901781" y="1499626"/>
            <a:ext cx="432325" cy="351754"/>
          </a:xfrm>
          <a:prstGeom prst="rect">
            <a:avLst/>
          </a:prstGeom>
          <a:noFill/>
          <a:ln>
            <a:noFill/>
          </a:ln>
        </p:spPr>
      </p:pic>
      <p:pic>
        <p:nvPicPr>
          <p:cNvPr id="1186" name="Google Shape;1186;p3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331563" y="1079220"/>
            <a:ext cx="758950" cy="136625"/>
          </a:xfrm>
          <a:prstGeom prst="rect">
            <a:avLst/>
          </a:prstGeom>
          <a:noFill/>
          <a:ln>
            <a:noFill/>
          </a:ln>
        </p:spPr>
      </p:pic>
      <p:pic>
        <p:nvPicPr>
          <p:cNvPr id="1187" name="Google Shape;1187;p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246363" y="2753609"/>
            <a:ext cx="590675" cy="118139"/>
          </a:xfrm>
          <a:prstGeom prst="rect">
            <a:avLst/>
          </a:prstGeom>
          <a:noFill/>
          <a:ln>
            <a:noFill/>
          </a:ln>
        </p:spPr>
      </p:pic>
      <p:pic>
        <p:nvPicPr>
          <p:cNvPr id="1188" name="Google Shape;1188;p31"/>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4244060" y="3749660"/>
            <a:ext cx="336800" cy="300745"/>
          </a:xfrm>
          <a:prstGeom prst="rect">
            <a:avLst/>
          </a:prstGeom>
          <a:noFill/>
          <a:ln>
            <a:noFill/>
          </a:ln>
        </p:spPr>
      </p:pic>
      <p:pic>
        <p:nvPicPr>
          <p:cNvPr id="1189" name="Google Shape;1189;p3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064054" y="3810795"/>
            <a:ext cx="661100" cy="178475"/>
          </a:xfrm>
          <a:prstGeom prst="rect">
            <a:avLst/>
          </a:prstGeom>
          <a:noFill/>
          <a:ln>
            <a:noFill/>
          </a:ln>
        </p:spPr>
      </p:pic>
      <p:pic>
        <p:nvPicPr>
          <p:cNvPr id="1190" name="Google Shape;1190;p31"/>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436528" y="2734320"/>
            <a:ext cx="698000" cy="156715"/>
          </a:xfrm>
          <a:prstGeom prst="rect">
            <a:avLst/>
          </a:prstGeom>
          <a:noFill/>
          <a:ln>
            <a:noFill/>
          </a:ln>
        </p:spPr>
      </p:pic>
      <p:pic>
        <p:nvPicPr>
          <p:cNvPr id="1191" name="Google Shape;1191;p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555777" y="2162938"/>
            <a:ext cx="548700" cy="182892"/>
          </a:xfrm>
          <a:prstGeom prst="rect">
            <a:avLst/>
          </a:prstGeom>
          <a:noFill/>
          <a:ln>
            <a:noFill/>
          </a:ln>
        </p:spPr>
      </p:pic>
      <p:pic>
        <p:nvPicPr>
          <p:cNvPr id="1192" name="Google Shape;1192;p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871466" y="2624572"/>
            <a:ext cx="316025" cy="376212"/>
          </a:xfrm>
          <a:prstGeom prst="rect">
            <a:avLst/>
          </a:prstGeom>
          <a:noFill/>
          <a:ln>
            <a:noFill/>
          </a:ln>
        </p:spPr>
      </p:pic>
      <p:pic>
        <p:nvPicPr>
          <p:cNvPr id="1193" name="Google Shape;1193;p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944271" y="2186641"/>
            <a:ext cx="725850" cy="135485"/>
          </a:xfrm>
          <a:prstGeom prst="rect">
            <a:avLst/>
          </a:prstGeom>
          <a:noFill/>
          <a:ln>
            <a:noFill/>
          </a:ln>
        </p:spPr>
      </p:pic>
      <p:pic>
        <p:nvPicPr>
          <p:cNvPr id="1194" name="Google Shape;1194;p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69071" y="4305825"/>
            <a:ext cx="590650" cy="230332"/>
          </a:xfrm>
          <a:prstGeom prst="rect">
            <a:avLst/>
          </a:prstGeom>
          <a:noFill/>
          <a:ln>
            <a:noFill/>
          </a:ln>
        </p:spPr>
      </p:pic>
      <p:pic>
        <p:nvPicPr>
          <p:cNvPr id="1195" name="Google Shape;1195;p3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8235296" y="2642018"/>
            <a:ext cx="336800" cy="341321"/>
          </a:xfrm>
          <a:prstGeom prst="rect">
            <a:avLst/>
          </a:prstGeom>
          <a:noFill/>
          <a:ln>
            <a:noFill/>
          </a:ln>
        </p:spPr>
      </p:pic>
      <p:pic>
        <p:nvPicPr>
          <p:cNvPr id="1196" name="Google Shape;1196;p3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048196" y="3200498"/>
            <a:ext cx="590650" cy="257911"/>
          </a:xfrm>
          <a:prstGeom prst="rect">
            <a:avLst/>
          </a:prstGeom>
          <a:noFill/>
          <a:ln>
            <a:noFill/>
          </a:ln>
        </p:spPr>
      </p:pic>
      <p:pic>
        <p:nvPicPr>
          <p:cNvPr id="1197" name="Google Shape;1197;p3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599852" y="3210236"/>
            <a:ext cx="432350" cy="238434"/>
          </a:xfrm>
          <a:prstGeom prst="rect">
            <a:avLst/>
          </a:prstGeom>
          <a:noFill/>
          <a:ln>
            <a:noFill/>
          </a:ln>
        </p:spPr>
      </p:pic>
      <p:pic>
        <p:nvPicPr>
          <p:cNvPr id="1198" name="Google Shape;1198;p3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946142" y="3118215"/>
            <a:ext cx="432350" cy="422477"/>
          </a:xfrm>
          <a:prstGeom prst="rect">
            <a:avLst/>
          </a:prstGeom>
          <a:noFill/>
          <a:ln>
            <a:noFill/>
          </a:ln>
        </p:spPr>
      </p:pic>
      <p:pic>
        <p:nvPicPr>
          <p:cNvPr id="1199" name="Google Shape;1199;p3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933260" y="1507103"/>
            <a:ext cx="336800" cy="336800"/>
          </a:xfrm>
          <a:prstGeom prst="rect">
            <a:avLst/>
          </a:prstGeom>
          <a:noFill/>
          <a:ln>
            <a:noFill/>
          </a:ln>
        </p:spPr>
      </p:pic>
      <p:pic>
        <p:nvPicPr>
          <p:cNvPr id="1200" name="Google Shape;1200;p3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500342" y="1484111"/>
            <a:ext cx="403200" cy="382785"/>
          </a:xfrm>
          <a:prstGeom prst="rect">
            <a:avLst/>
          </a:prstGeom>
          <a:noFill/>
          <a:ln>
            <a:noFill/>
          </a:ln>
        </p:spPr>
      </p:pic>
      <p:pic>
        <p:nvPicPr>
          <p:cNvPr id="1201" name="Google Shape;1201;p3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381303" y="1555403"/>
            <a:ext cx="661100" cy="240200"/>
          </a:xfrm>
          <a:prstGeom prst="rect">
            <a:avLst/>
          </a:prstGeom>
          <a:noFill/>
          <a:ln>
            <a:noFill/>
          </a:ln>
        </p:spPr>
      </p:pic>
      <p:pic>
        <p:nvPicPr>
          <p:cNvPr id="1202" name="Google Shape;1202;p3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9321" y="3853395"/>
            <a:ext cx="548625" cy="93276"/>
          </a:xfrm>
          <a:prstGeom prst="rect">
            <a:avLst/>
          </a:prstGeom>
          <a:noFill/>
          <a:ln>
            <a:noFill/>
          </a:ln>
        </p:spPr>
      </p:pic>
      <p:pic>
        <p:nvPicPr>
          <p:cNvPr id="1203" name="Google Shape;1203;p3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757534" y="3238178"/>
            <a:ext cx="590650" cy="182551"/>
          </a:xfrm>
          <a:prstGeom prst="rect">
            <a:avLst/>
          </a:prstGeom>
          <a:noFill/>
          <a:ln>
            <a:noFill/>
          </a:ln>
        </p:spPr>
      </p:pic>
      <p:pic>
        <p:nvPicPr>
          <p:cNvPr id="1204" name="Google Shape;1204;p3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321976" y="4369214"/>
            <a:ext cx="661100" cy="103554"/>
          </a:xfrm>
          <a:prstGeom prst="rect">
            <a:avLst/>
          </a:prstGeom>
          <a:noFill/>
          <a:ln>
            <a:noFill/>
          </a:ln>
        </p:spPr>
      </p:pic>
      <p:pic>
        <p:nvPicPr>
          <p:cNvPr id="1205" name="Google Shape;1205;p3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861512" y="4349131"/>
            <a:ext cx="590675" cy="143720"/>
          </a:xfrm>
          <a:prstGeom prst="rect">
            <a:avLst/>
          </a:prstGeom>
          <a:noFill/>
          <a:ln>
            <a:noFill/>
          </a:ln>
        </p:spPr>
      </p:pic>
      <p:pic>
        <p:nvPicPr>
          <p:cNvPr id="1206" name="Google Shape;1206;p31"/>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4080741" y="2181861"/>
            <a:ext cx="473950" cy="145046"/>
          </a:xfrm>
          <a:prstGeom prst="rect">
            <a:avLst/>
          </a:prstGeom>
          <a:noFill/>
          <a:ln>
            <a:noFill/>
          </a:ln>
        </p:spPr>
      </p:pic>
      <p:pic>
        <p:nvPicPr>
          <p:cNvPr id="1207" name="Google Shape;1207;p3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133274" y="2133670"/>
            <a:ext cx="548700" cy="241428"/>
          </a:xfrm>
          <a:prstGeom prst="rect">
            <a:avLst/>
          </a:prstGeom>
          <a:noFill/>
          <a:ln>
            <a:noFill/>
          </a:ln>
        </p:spPr>
      </p:pic>
      <p:pic>
        <p:nvPicPr>
          <p:cNvPr id="1208" name="Google Shape;1208;p3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895910" y="2742751"/>
            <a:ext cx="635700" cy="139854"/>
          </a:xfrm>
          <a:prstGeom prst="rect">
            <a:avLst/>
          </a:prstGeom>
          <a:noFill/>
          <a:ln>
            <a:noFill/>
          </a:ln>
        </p:spPr>
      </p:pic>
      <p:pic>
        <p:nvPicPr>
          <p:cNvPr id="1209" name="Google Shape;1209;p3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83148" y="1030218"/>
            <a:ext cx="513750" cy="234630"/>
          </a:xfrm>
          <a:prstGeom prst="rect">
            <a:avLst/>
          </a:prstGeom>
          <a:noFill/>
          <a:ln>
            <a:noFill/>
          </a:ln>
        </p:spPr>
      </p:pic>
      <p:pic>
        <p:nvPicPr>
          <p:cNvPr id="1210" name="Google Shape;1210;p3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733050" y="3852501"/>
            <a:ext cx="594300" cy="95065"/>
          </a:xfrm>
          <a:prstGeom prst="rect">
            <a:avLst/>
          </a:prstGeom>
          <a:noFill/>
          <a:ln>
            <a:noFill/>
          </a:ln>
        </p:spPr>
      </p:pic>
      <p:pic>
        <p:nvPicPr>
          <p:cNvPr id="1211" name="Google Shape;1211;p3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877344" y="3802549"/>
            <a:ext cx="635700" cy="194968"/>
          </a:xfrm>
          <a:prstGeom prst="rect">
            <a:avLst/>
          </a:prstGeom>
          <a:noFill/>
          <a:ln>
            <a:noFill/>
          </a:ln>
        </p:spPr>
      </p:pic>
      <p:pic>
        <p:nvPicPr>
          <p:cNvPr id="1212" name="Google Shape;1212;p3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393055" y="2744755"/>
            <a:ext cx="590650" cy="135846"/>
          </a:xfrm>
          <a:prstGeom prst="rect">
            <a:avLst/>
          </a:prstGeom>
          <a:noFill/>
          <a:ln>
            <a:noFill/>
          </a:ln>
        </p:spPr>
      </p:pic>
      <p:pic>
        <p:nvPicPr>
          <p:cNvPr id="1213" name="Google Shape;1213;p3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438639" y="1507346"/>
            <a:ext cx="725850" cy="336314"/>
          </a:xfrm>
          <a:prstGeom prst="rect">
            <a:avLst/>
          </a:prstGeom>
          <a:noFill/>
          <a:ln>
            <a:noFill/>
          </a:ln>
        </p:spPr>
      </p:pic>
      <p:pic>
        <p:nvPicPr>
          <p:cNvPr id="1214" name="Google Shape;1214;p3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659865" y="4293402"/>
            <a:ext cx="513750" cy="255179"/>
          </a:xfrm>
          <a:prstGeom prst="rect">
            <a:avLst/>
          </a:prstGeom>
          <a:noFill/>
          <a:ln>
            <a:noFill/>
          </a:ln>
        </p:spPr>
      </p:pic>
      <p:pic>
        <p:nvPicPr>
          <p:cNvPr id="1215" name="Google Shape;1215;p3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206096" y="1052424"/>
            <a:ext cx="548700" cy="190217"/>
          </a:xfrm>
          <a:prstGeom prst="rect">
            <a:avLst/>
          </a:prstGeom>
          <a:noFill/>
          <a:ln>
            <a:noFill/>
          </a:ln>
        </p:spPr>
      </p:pic>
      <p:pic>
        <p:nvPicPr>
          <p:cNvPr id="1216" name="Google Shape;1216;p3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2084" y="2717581"/>
            <a:ext cx="548700" cy="190194"/>
          </a:xfrm>
          <a:prstGeom prst="rect">
            <a:avLst/>
          </a:prstGeom>
          <a:noFill/>
          <a:ln>
            <a:noFill/>
          </a:ln>
        </p:spPr>
      </p:pic>
      <p:pic>
        <p:nvPicPr>
          <p:cNvPr id="1217" name="Google Shape;1217;p3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5666295" y="1611049"/>
            <a:ext cx="743700" cy="128908"/>
          </a:xfrm>
          <a:prstGeom prst="rect">
            <a:avLst/>
          </a:prstGeom>
          <a:noFill/>
          <a:ln>
            <a:noFill/>
          </a:ln>
        </p:spPr>
      </p:pic>
      <p:pic>
        <p:nvPicPr>
          <p:cNvPr id="1218" name="Google Shape;1218;p3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60136" y="3841760"/>
            <a:ext cx="635700" cy="116545"/>
          </a:xfrm>
          <a:prstGeom prst="rect">
            <a:avLst/>
          </a:prstGeom>
          <a:noFill/>
          <a:ln>
            <a:noFill/>
          </a:ln>
        </p:spPr>
      </p:pic>
      <p:pic>
        <p:nvPicPr>
          <p:cNvPr id="1219" name="Google Shape;1219;p3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9354" y="4258865"/>
            <a:ext cx="432350" cy="324251"/>
          </a:xfrm>
          <a:prstGeom prst="rect">
            <a:avLst/>
          </a:prstGeom>
          <a:noFill/>
          <a:ln>
            <a:noFill/>
          </a:ln>
        </p:spPr>
      </p:pic>
      <p:pic>
        <p:nvPicPr>
          <p:cNvPr id="1220" name="Google Shape;1220;p31"/>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079461" y="2018142"/>
            <a:ext cx="403200" cy="472484"/>
          </a:xfrm>
          <a:prstGeom prst="rect">
            <a:avLst/>
          </a:prstGeom>
          <a:noFill/>
          <a:ln>
            <a:noFill/>
          </a:ln>
        </p:spPr>
      </p:pic>
      <p:pic>
        <p:nvPicPr>
          <p:cNvPr id="1221" name="Google Shape;1221;p3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79656" y="2717285"/>
            <a:ext cx="698000" cy="190787"/>
          </a:xfrm>
          <a:prstGeom prst="rect">
            <a:avLst/>
          </a:prstGeom>
          <a:noFill/>
          <a:ln>
            <a:noFill/>
          </a:ln>
        </p:spPr>
      </p:pic>
      <p:pic>
        <p:nvPicPr>
          <p:cNvPr id="1222" name="Google Shape;1222;p3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050444" y="4354058"/>
            <a:ext cx="743700" cy="133866"/>
          </a:xfrm>
          <a:prstGeom prst="rect">
            <a:avLst/>
          </a:prstGeom>
          <a:noFill/>
          <a:ln>
            <a:noFill/>
          </a:ln>
        </p:spPr>
      </p:pic>
      <p:pic>
        <p:nvPicPr>
          <p:cNvPr id="1223" name="Google Shape;1223;p3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330103" y="2178059"/>
            <a:ext cx="817777" cy="152650"/>
          </a:xfrm>
          <a:prstGeom prst="rect">
            <a:avLst/>
          </a:prstGeom>
          <a:noFill/>
          <a:ln>
            <a:noFill/>
          </a:ln>
        </p:spPr>
      </p:pic>
      <p:pic>
        <p:nvPicPr>
          <p:cNvPr id="1224" name="Google Shape;1224;p3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099312" y="3138517"/>
            <a:ext cx="381850" cy="381872"/>
          </a:xfrm>
          <a:prstGeom prst="rect">
            <a:avLst/>
          </a:prstGeom>
          <a:noFill/>
          <a:ln>
            <a:noFill/>
          </a:ln>
        </p:spPr>
      </p:pic>
      <p:pic>
        <p:nvPicPr>
          <p:cNvPr id="1225" name="Google Shape;1225;p3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665234" y="3732727"/>
            <a:ext cx="414925" cy="334612"/>
          </a:xfrm>
          <a:prstGeom prst="rect">
            <a:avLst/>
          </a:prstGeom>
          <a:noFill/>
          <a:ln>
            <a:noFill/>
          </a:ln>
        </p:spPr>
      </p:pic>
      <p:pic>
        <p:nvPicPr>
          <p:cNvPr id="1226" name="Google Shape;1226;p3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15885" y="1545185"/>
            <a:ext cx="635700" cy="260637"/>
          </a:xfrm>
          <a:prstGeom prst="rect">
            <a:avLst/>
          </a:prstGeom>
          <a:noFill/>
          <a:ln>
            <a:noFill/>
          </a:ln>
        </p:spPr>
      </p:pic>
      <p:pic>
        <p:nvPicPr>
          <p:cNvPr id="1227" name="Google Shape;1227;p31"/>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699539" y="3195734"/>
            <a:ext cx="594300" cy="267438"/>
          </a:xfrm>
          <a:prstGeom prst="rect">
            <a:avLst/>
          </a:prstGeom>
          <a:noFill/>
          <a:ln>
            <a:noFill/>
          </a:ln>
        </p:spPr>
      </p:pic>
      <p:pic>
        <p:nvPicPr>
          <p:cNvPr id="1228" name="Google Shape;1228;p31"/>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466873" y="3177751"/>
            <a:ext cx="513750" cy="303405"/>
          </a:xfrm>
          <a:prstGeom prst="rect">
            <a:avLst/>
          </a:prstGeom>
          <a:noFill/>
          <a:ln>
            <a:noFill/>
          </a:ln>
        </p:spPr>
      </p:pic>
      <p:pic>
        <p:nvPicPr>
          <p:cNvPr id="1229" name="Google Shape;1229;p31"/>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2573549" y="4295338"/>
            <a:ext cx="636000" cy="251307"/>
          </a:xfrm>
          <a:prstGeom prst="rect">
            <a:avLst/>
          </a:prstGeom>
          <a:noFill/>
          <a:ln>
            <a:noFill/>
          </a:ln>
        </p:spPr>
      </p:pic>
      <p:pic>
        <p:nvPicPr>
          <p:cNvPr id="1230" name="Google Shape;1230;p3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174165" y="3825040"/>
            <a:ext cx="548700" cy="149987"/>
          </a:xfrm>
          <a:prstGeom prst="rect">
            <a:avLst/>
          </a:prstGeom>
          <a:noFill/>
          <a:ln>
            <a:noFill/>
          </a:ln>
        </p:spPr>
      </p:pic>
      <p:pic>
        <p:nvPicPr>
          <p:cNvPr id="1231" name="Google Shape;1231;p31"/>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404590" y="1053488"/>
            <a:ext cx="817775" cy="188088"/>
          </a:xfrm>
          <a:prstGeom prst="rect">
            <a:avLst/>
          </a:prstGeom>
          <a:noFill/>
          <a:ln>
            <a:noFill/>
          </a:ln>
        </p:spPr>
      </p:pic>
      <p:pic>
        <p:nvPicPr>
          <p:cNvPr id="1232" name="Google Shape;1232;p3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412528" y="3120598"/>
            <a:ext cx="414925" cy="417711"/>
          </a:xfrm>
          <a:prstGeom prst="rect">
            <a:avLst/>
          </a:prstGeom>
          <a:noFill/>
          <a:ln>
            <a:noFill/>
          </a:ln>
        </p:spPr>
      </p:pic>
      <p:pic>
        <p:nvPicPr>
          <p:cNvPr id="1233" name="Google Shape;1233;p31"/>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3276916" y="4353632"/>
            <a:ext cx="594300" cy="134718"/>
          </a:xfrm>
          <a:prstGeom prst="rect">
            <a:avLst/>
          </a:prstGeom>
          <a:noFill/>
          <a:ln>
            <a:noFill/>
          </a:ln>
        </p:spPr>
      </p:pic>
      <p:pic>
        <p:nvPicPr>
          <p:cNvPr id="1234" name="Google Shape;1234;p31"/>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590483" y="2744506"/>
            <a:ext cx="743700" cy="136345"/>
          </a:xfrm>
          <a:prstGeom prst="rect">
            <a:avLst/>
          </a:prstGeom>
          <a:noFill/>
          <a:ln>
            <a:noFill/>
          </a:ln>
        </p:spPr>
      </p:pic>
      <p:pic>
        <p:nvPicPr>
          <p:cNvPr id="1235" name="Google Shape;1235;p31"/>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177572" y="4252782"/>
            <a:ext cx="414925" cy="336418"/>
          </a:xfrm>
          <a:prstGeom prst="rect">
            <a:avLst/>
          </a:prstGeom>
          <a:noFill/>
          <a:ln>
            <a:noFill/>
          </a:ln>
        </p:spPr>
      </p:pic>
      <p:pic>
        <p:nvPicPr>
          <p:cNvPr id="1236" name="Google Shape;1236;p3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8630968" y="2694178"/>
            <a:ext cx="474000" cy="237000"/>
          </a:xfrm>
          <a:prstGeom prst="rect">
            <a:avLst/>
          </a:prstGeom>
          <a:noFill/>
          <a:ln>
            <a:noFill/>
          </a:ln>
        </p:spPr>
      </p:pic>
      <p:pic>
        <p:nvPicPr>
          <p:cNvPr id="1237" name="Google Shape;1237;p31"/>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7774159" y="3258947"/>
            <a:ext cx="636000" cy="141013"/>
          </a:xfrm>
          <a:prstGeom prst="rect">
            <a:avLst/>
          </a:prstGeom>
          <a:noFill/>
          <a:ln>
            <a:noFill/>
          </a:ln>
        </p:spPr>
      </p:pic>
      <p:pic>
        <p:nvPicPr>
          <p:cNvPr id="1238" name="Google Shape;1238;p31"/>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607659" y="1518156"/>
            <a:ext cx="513750" cy="314695"/>
          </a:xfrm>
          <a:prstGeom prst="rect">
            <a:avLst/>
          </a:prstGeom>
          <a:noFill/>
          <a:ln>
            <a:noFill/>
          </a:ln>
        </p:spPr>
      </p:pic>
      <p:pic>
        <p:nvPicPr>
          <p:cNvPr id="1239" name="Google Shape;1239;p31"/>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227089" y="4319784"/>
            <a:ext cx="697975" cy="202415"/>
          </a:xfrm>
          <a:prstGeom prst="rect">
            <a:avLst/>
          </a:prstGeom>
          <a:noFill/>
          <a:ln>
            <a:noFill/>
          </a:ln>
        </p:spPr>
      </p:pic>
      <p:pic>
        <p:nvPicPr>
          <p:cNvPr id="1240" name="Google Shape;1240;p31"/>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6743581" y="3048200"/>
            <a:ext cx="390000" cy="562507"/>
          </a:xfrm>
          <a:prstGeom prst="rect">
            <a:avLst/>
          </a:prstGeom>
          <a:noFill/>
          <a:ln>
            <a:noFill/>
          </a:ln>
        </p:spPr>
      </p:pic>
      <p:pic>
        <p:nvPicPr>
          <p:cNvPr id="1241" name="Google Shape;1241;p31"/>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8410150" y="1014211"/>
            <a:ext cx="661100" cy="266644"/>
          </a:xfrm>
          <a:prstGeom prst="rect">
            <a:avLst/>
          </a:prstGeom>
          <a:noFill/>
          <a:ln>
            <a:noFill/>
          </a:ln>
        </p:spPr>
      </p:pic>
    </p:spTree>
    <p:extLst>
      <p:ext uri="{BB962C8B-B14F-4D97-AF65-F5344CB8AC3E}">
        <p14:creationId xmlns:p14="http://schemas.microsoft.com/office/powerpoint/2010/main" val="1556042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altLang="zh-CN" sz="1600" dirty="0">
                <a:solidFill>
                  <a:schemeClr val="dk1"/>
                </a:solidFill>
              </a:rPr>
              <a:t>112</a:t>
            </a:r>
            <a:r>
              <a:rPr lang="en-US" sz="1600" dirty="0">
                <a:solidFill>
                  <a:schemeClr val="dk1"/>
                </a:solidFill>
              </a:rPr>
              <a:t>,000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17</a:t>
            </a:r>
            <a:r>
              <a:rPr lang="en-US" sz="1600" dirty="0">
                <a:solidFill>
                  <a:schemeClr val="dk1"/>
                </a:solidFill>
              </a:rPr>
              <a:t>,000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a:t>
            </a:r>
            <a:r>
              <a:rPr lang="en-US" altLang="zh-CN" sz="1600" dirty="0">
                <a:solidFill>
                  <a:schemeClr val="dk1"/>
                </a:solidFill>
              </a:rPr>
              <a:t>20</a:t>
            </a:r>
            <a:r>
              <a:rPr lang="en-US" sz="1600" dirty="0">
                <a:solidFill>
                  <a:schemeClr val="dk1"/>
                </a:solidFill>
              </a:rPr>
              <a:t>,000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9,5</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4"/>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294699" y="3234650"/>
            <a:ext cx="1449401" cy="1449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3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167 </a:t>
            </a:r>
            <a:r>
              <a:rPr lang="en-US" altLang="zh-CN" dirty="0" err="1"/>
              <a:t>家KCSP合作伙伴</a:t>
            </a:r>
            <a:endParaRPr dirty="0"/>
          </a:p>
        </p:txBody>
      </p:sp>
      <p:pic>
        <p:nvPicPr>
          <p:cNvPr id="1268" name="Google Shape;1268;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196429" y="4305726"/>
            <a:ext cx="423125" cy="392541"/>
          </a:xfrm>
          <a:prstGeom prst="rect">
            <a:avLst/>
          </a:prstGeom>
          <a:noFill/>
          <a:ln>
            <a:noFill/>
          </a:ln>
        </p:spPr>
      </p:pic>
      <p:pic>
        <p:nvPicPr>
          <p:cNvPr id="1269" name="Google Shape;1269;p3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6691" y="4362266"/>
            <a:ext cx="707225" cy="279461"/>
          </a:xfrm>
          <a:prstGeom prst="rect">
            <a:avLst/>
          </a:prstGeom>
          <a:noFill/>
          <a:ln>
            <a:noFill/>
          </a:ln>
        </p:spPr>
      </p:pic>
      <p:pic>
        <p:nvPicPr>
          <p:cNvPr id="1270" name="Google Shape;1270;p3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556852" y="4339657"/>
            <a:ext cx="423125" cy="324678"/>
          </a:xfrm>
          <a:prstGeom prst="rect">
            <a:avLst/>
          </a:prstGeom>
          <a:noFill/>
          <a:ln>
            <a:noFill/>
          </a:ln>
        </p:spPr>
      </p:pic>
      <p:pic>
        <p:nvPicPr>
          <p:cNvPr id="1271" name="Google Shape;1271;p3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91417" y="4448736"/>
            <a:ext cx="636000" cy="106521"/>
          </a:xfrm>
          <a:prstGeom prst="rect">
            <a:avLst/>
          </a:prstGeom>
          <a:noFill/>
          <a:ln>
            <a:noFill/>
          </a:ln>
        </p:spPr>
      </p:pic>
      <p:pic>
        <p:nvPicPr>
          <p:cNvPr id="1272" name="Google Shape;1272;p3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96907" y="4426434"/>
            <a:ext cx="553200" cy="151124"/>
          </a:xfrm>
          <a:prstGeom prst="rect">
            <a:avLst/>
          </a:prstGeom>
          <a:noFill/>
          <a:ln>
            <a:noFill/>
          </a:ln>
        </p:spPr>
      </p:pic>
      <p:pic>
        <p:nvPicPr>
          <p:cNvPr id="1273" name="Google Shape;1273;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422989"/>
            <a:ext cx="326925" cy="158014"/>
          </a:xfrm>
          <a:prstGeom prst="rect">
            <a:avLst/>
          </a:prstGeom>
          <a:noFill/>
          <a:ln>
            <a:noFill/>
          </a:ln>
        </p:spPr>
      </p:pic>
      <p:pic>
        <p:nvPicPr>
          <p:cNvPr id="1274" name="Google Shape;1274;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60097" y="4349426"/>
            <a:ext cx="423125" cy="305139"/>
          </a:xfrm>
          <a:prstGeom prst="rect">
            <a:avLst/>
          </a:prstGeom>
          <a:noFill/>
          <a:ln>
            <a:noFill/>
          </a:ln>
        </p:spPr>
      </p:pic>
      <p:pic>
        <p:nvPicPr>
          <p:cNvPr id="1275" name="Google Shape;1275;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986599" y="4435226"/>
            <a:ext cx="636000" cy="133541"/>
          </a:xfrm>
          <a:prstGeom prst="rect">
            <a:avLst/>
          </a:prstGeom>
          <a:noFill/>
          <a:ln>
            <a:noFill/>
          </a:ln>
        </p:spPr>
      </p:pic>
      <p:pic>
        <p:nvPicPr>
          <p:cNvPr id="1276" name="Google Shape;1276;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403098" y="4332284"/>
            <a:ext cx="235328" cy="339425"/>
          </a:xfrm>
          <a:prstGeom prst="rect">
            <a:avLst/>
          </a:prstGeom>
          <a:noFill/>
          <a:ln>
            <a:noFill/>
          </a:ln>
        </p:spPr>
      </p:pic>
      <p:pic>
        <p:nvPicPr>
          <p:cNvPr id="1277" name="Google Shape;1277;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35806" y="4357663"/>
            <a:ext cx="471300" cy="288667"/>
          </a:xfrm>
          <a:prstGeom prst="rect">
            <a:avLst/>
          </a:prstGeom>
          <a:noFill/>
          <a:ln>
            <a:noFill/>
          </a:ln>
        </p:spPr>
      </p:pic>
      <p:pic>
        <p:nvPicPr>
          <p:cNvPr id="1278" name="Google Shape;1278;p3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412884" y="4371202"/>
            <a:ext cx="326925" cy="261587"/>
          </a:xfrm>
          <a:prstGeom prst="rect">
            <a:avLst/>
          </a:prstGeom>
          <a:noFill/>
          <a:ln>
            <a:noFill/>
          </a:ln>
        </p:spPr>
      </p:pic>
      <p:pic>
        <p:nvPicPr>
          <p:cNvPr id="1279" name="Google Shape;1279;p3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380408" y="4458653"/>
            <a:ext cx="553200" cy="86685"/>
          </a:xfrm>
          <a:prstGeom prst="rect">
            <a:avLst/>
          </a:prstGeom>
          <a:noFill/>
          <a:ln>
            <a:noFill/>
          </a:ln>
        </p:spPr>
      </p:pic>
      <p:pic>
        <p:nvPicPr>
          <p:cNvPr id="1280" name="Google Shape;1280;p3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672545" y="4365797"/>
            <a:ext cx="423125" cy="272398"/>
          </a:xfrm>
          <a:prstGeom prst="rect">
            <a:avLst/>
          </a:prstGeom>
          <a:noFill/>
          <a:ln>
            <a:noFill/>
          </a:ln>
        </p:spPr>
      </p:pic>
      <p:pic>
        <p:nvPicPr>
          <p:cNvPr id="1281" name="Google Shape;1281;p3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032968" y="4356056"/>
            <a:ext cx="326925" cy="291881"/>
          </a:xfrm>
          <a:prstGeom prst="rect">
            <a:avLst/>
          </a:prstGeom>
          <a:noFill/>
          <a:ln>
            <a:noFill/>
          </a:ln>
        </p:spPr>
      </p:pic>
      <p:pic>
        <p:nvPicPr>
          <p:cNvPr id="1282" name="Google Shape;1282;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675590" y="4438346"/>
            <a:ext cx="707225" cy="127301"/>
          </a:xfrm>
          <a:prstGeom prst="rect">
            <a:avLst/>
          </a:prstGeom>
          <a:noFill/>
          <a:ln>
            <a:noFill/>
          </a:ln>
        </p:spPr>
      </p:pic>
      <p:pic>
        <p:nvPicPr>
          <p:cNvPr id="1283" name="Google Shape;1283;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148661" y="4357998"/>
            <a:ext cx="355200" cy="287996"/>
          </a:xfrm>
          <a:prstGeom prst="rect">
            <a:avLst/>
          </a:prstGeom>
          <a:noFill/>
          <a:ln>
            <a:noFill/>
          </a:ln>
        </p:spPr>
      </p:pic>
      <p:pic>
        <p:nvPicPr>
          <p:cNvPr id="1284" name="Google Shape;1284;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436213" y="4404164"/>
            <a:ext cx="707225" cy="195665"/>
          </a:xfrm>
          <a:prstGeom prst="rect">
            <a:avLst/>
          </a:prstGeom>
          <a:noFill/>
          <a:ln>
            <a:noFill/>
          </a:ln>
        </p:spPr>
      </p:pic>
      <p:pic>
        <p:nvPicPr>
          <p:cNvPr id="1285" name="Google Shape;1285;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018994" y="4004010"/>
            <a:ext cx="471300" cy="288557"/>
          </a:xfrm>
          <a:prstGeom prst="rect">
            <a:avLst/>
          </a:prstGeom>
          <a:noFill/>
          <a:ln>
            <a:noFill/>
          </a:ln>
        </p:spPr>
      </p:pic>
      <p:pic>
        <p:nvPicPr>
          <p:cNvPr id="1286" name="Google Shape;1286;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60996" y="4064328"/>
            <a:ext cx="326925" cy="167922"/>
          </a:xfrm>
          <a:prstGeom prst="rect">
            <a:avLst/>
          </a:prstGeom>
          <a:noFill/>
          <a:ln>
            <a:noFill/>
          </a:ln>
        </p:spPr>
      </p:pic>
      <p:pic>
        <p:nvPicPr>
          <p:cNvPr id="1287" name="Google Shape;1287;p3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573825" y="4064256"/>
            <a:ext cx="536375" cy="168067"/>
          </a:xfrm>
          <a:prstGeom prst="rect">
            <a:avLst/>
          </a:prstGeom>
          <a:noFill/>
          <a:ln>
            <a:noFill/>
          </a:ln>
        </p:spPr>
      </p:pic>
      <p:pic>
        <p:nvPicPr>
          <p:cNvPr id="1288" name="Google Shape;1288;p3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021983" y="3997006"/>
            <a:ext cx="459900" cy="302566"/>
          </a:xfrm>
          <a:prstGeom prst="rect">
            <a:avLst/>
          </a:prstGeom>
          <a:noFill/>
          <a:ln>
            <a:noFill/>
          </a:ln>
        </p:spPr>
      </p:pic>
      <p:pic>
        <p:nvPicPr>
          <p:cNvPr id="1289" name="Google Shape;1289;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220902" y="4064106"/>
            <a:ext cx="594150" cy="168366"/>
          </a:xfrm>
          <a:prstGeom prst="rect">
            <a:avLst/>
          </a:prstGeom>
          <a:noFill/>
          <a:ln>
            <a:noFill/>
          </a:ln>
        </p:spPr>
      </p:pic>
      <p:pic>
        <p:nvPicPr>
          <p:cNvPr id="1290" name="Google Shape;1290;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355092" y="4054251"/>
            <a:ext cx="553200" cy="188075"/>
          </a:xfrm>
          <a:prstGeom prst="rect">
            <a:avLst/>
          </a:prstGeom>
          <a:noFill/>
          <a:ln>
            <a:noFill/>
          </a:ln>
        </p:spPr>
      </p:pic>
      <p:pic>
        <p:nvPicPr>
          <p:cNvPr id="1291" name="Google Shape;1291;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729075" y="4022624"/>
            <a:ext cx="355200" cy="251329"/>
          </a:xfrm>
          <a:prstGeom prst="rect">
            <a:avLst/>
          </a:prstGeom>
          <a:noFill/>
          <a:ln>
            <a:noFill/>
          </a:ln>
        </p:spPr>
      </p:pic>
      <p:pic>
        <p:nvPicPr>
          <p:cNvPr id="1292" name="Google Shape;1292;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6694" y="4107196"/>
            <a:ext cx="513600" cy="82186"/>
          </a:xfrm>
          <a:prstGeom prst="rect">
            <a:avLst/>
          </a:prstGeom>
          <a:noFill/>
          <a:ln>
            <a:noFill/>
          </a:ln>
        </p:spPr>
      </p:pic>
      <p:pic>
        <p:nvPicPr>
          <p:cNvPr id="1293" name="Google Shape;1293;p3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730790" y="4018151"/>
            <a:ext cx="513600" cy="260275"/>
          </a:xfrm>
          <a:prstGeom prst="rect">
            <a:avLst/>
          </a:prstGeom>
          <a:noFill/>
          <a:ln>
            <a:noFill/>
          </a:ln>
        </p:spPr>
      </p:pic>
      <p:pic>
        <p:nvPicPr>
          <p:cNvPr id="1294" name="Google Shape;1294;p3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592585" y="4063925"/>
            <a:ext cx="414900" cy="168728"/>
          </a:xfrm>
          <a:prstGeom prst="rect">
            <a:avLst/>
          </a:prstGeom>
          <a:noFill/>
          <a:ln>
            <a:noFill/>
          </a:ln>
        </p:spPr>
      </p:pic>
      <p:pic>
        <p:nvPicPr>
          <p:cNvPr id="1295" name="Google Shape;1295;p3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18188" y="4080526"/>
            <a:ext cx="501900" cy="135525"/>
          </a:xfrm>
          <a:prstGeom prst="rect">
            <a:avLst/>
          </a:prstGeom>
          <a:noFill/>
          <a:ln>
            <a:noFill/>
          </a:ln>
        </p:spPr>
      </p:pic>
      <p:pic>
        <p:nvPicPr>
          <p:cNvPr id="1296" name="Google Shape;1296;p3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098623" y="4003651"/>
            <a:ext cx="364500" cy="289276"/>
          </a:xfrm>
          <a:prstGeom prst="rect">
            <a:avLst/>
          </a:prstGeom>
          <a:noFill/>
          <a:ln>
            <a:noFill/>
          </a:ln>
        </p:spPr>
      </p:pic>
      <p:pic>
        <p:nvPicPr>
          <p:cNvPr id="1297" name="Google Shape;1297;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600996" y="4060144"/>
            <a:ext cx="459900" cy="176290"/>
          </a:xfrm>
          <a:prstGeom prst="rect">
            <a:avLst/>
          </a:prstGeom>
          <a:noFill/>
          <a:ln>
            <a:noFill/>
          </a:ln>
        </p:spPr>
      </p:pic>
      <p:pic>
        <p:nvPicPr>
          <p:cNvPr id="1298" name="Google Shape;1298;p3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925754" y="4060464"/>
            <a:ext cx="414925" cy="175650"/>
          </a:xfrm>
          <a:prstGeom prst="rect">
            <a:avLst/>
          </a:prstGeom>
          <a:noFill/>
          <a:ln>
            <a:noFill/>
          </a:ln>
        </p:spPr>
      </p:pic>
      <p:pic>
        <p:nvPicPr>
          <p:cNvPr id="1299" name="Google Shape;1299;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451381" y="4080076"/>
            <a:ext cx="459900" cy="136426"/>
          </a:xfrm>
          <a:prstGeom prst="rect">
            <a:avLst/>
          </a:prstGeom>
          <a:noFill/>
          <a:ln>
            <a:noFill/>
          </a:ln>
        </p:spPr>
      </p:pic>
      <p:pic>
        <p:nvPicPr>
          <p:cNvPr id="1300" name="Google Shape;1300;p34"/>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171598" y="4083505"/>
            <a:ext cx="446775" cy="129568"/>
          </a:xfrm>
          <a:prstGeom prst="rect">
            <a:avLst/>
          </a:prstGeom>
          <a:noFill/>
          <a:ln>
            <a:noFill/>
          </a:ln>
        </p:spPr>
      </p:pic>
      <p:pic>
        <p:nvPicPr>
          <p:cNvPr id="1301" name="Google Shape;1301;p3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3148778" y="3667777"/>
            <a:ext cx="594300" cy="123146"/>
          </a:xfrm>
          <a:prstGeom prst="rect">
            <a:avLst/>
          </a:prstGeom>
          <a:noFill/>
          <a:ln>
            <a:noFill/>
          </a:ln>
        </p:spPr>
      </p:pic>
      <p:pic>
        <p:nvPicPr>
          <p:cNvPr id="1302" name="Google Shape;1302;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2276" y="3642957"/>
            <a:ext cx="553200" cy="172787"/>
          </a:xfrm>
          <a:prstGeom prst="rect">
            <a:avLst/>
          </a:prstGeom>
          <a:noFill/>
          <a:ln>
            <a:noFill/>
          </a:ln>
        </p:spPr>
      </p:pic>
      <p:pic>
        <p:nvPicPr>
          <p:cNvPr id="1303" name="Google Shape;1303;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691528" y="3636357"/>
            <a:ext cx="364500" cy="185986"/>
          </a:xfrm>
          <a:prstGeom prst="rect">
            <a:avLst/>
          </a:prstGeom>
          <a:noFill/>
          <a:ln>
            <a:noFill/>
          </a:ln>
        </p:spPr>
      </p:pic>
      <p:pic>
        <p:nvPicPr>
          <p:cNvPr id="1304" name="Google Shape;1304;p34"/>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985535" y="3586849"/>
            <a:ext cx="423125" cy="285001"/>
          </a:xfrm>
          <a:prstGeom prst="rect">
            <a:avLst/>
          </a:prstGeom>
          <a:noFill/>
          <a:ln>
            <a:noFill/>
          </a:ln>
        </p:spPr>
      </p:pic>
      <p:pic>
        <p:nvPicPr>
          <p:cNvPr id="1305" name="Google Shape;1305;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007419" y="3628963"/>
            <a:ext cx="510500" cy="200774"/>
          </a:xfrm>
          <a:prstGeom prst="rect">
            <a:avLst/>
          </a:prstGeom>
          <a:noFill/>
          <a:ln>
            <a:noFill/>
          </a:ln>
        </p:spPr>
      </p:pic>
      <p:pic>
        <p:nvPicPr>
          <p:cNvPr id="1306" name="Google Shape;1306;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98256" y="3593958"/>
            <a:ext cx="364500" cy="270784"/>
          </a:xfrm>
          <a:prstGeom prst="rect">
            <a:avLst/>
          </a:prstGeom>
          <a:noFill/>
          <a:ln>
            <a:noFill/>
          </a:ln>
        </p:spPr>
      </p:pic>
      <p:pic>
        <p:nvPicPr>
          <p:cNvPr id="1307" name="Google Shape;1307;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599094" y="3670636"/>
            <a:ext cx="510500" cy="117428"/>
          </a:xfrm>
          <a:prstGeom prst="rect">
            <a:avLst/>
          </a:prstGeom>
          <a:noFill/>
          <a:ln>
            <a:noFill/>
          </a:ln>
        </p:spPr>
      </p:pic>
      <p:pic>
        <p:nvPicPr>
          <p:cNvPr id="1308" name="Google Shape;1308;p3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732420" y="3667993"/>
            <a:ext cx="364500" cy="122713"/>
          </a:xfrm>
          <a:prstGeom prst="rect">
            <a:avLst/>
          </a:prstGeom>
          <a:noFill/>
          <a:ln>
            <a:noFill/>
          </a:ln>
        </p:spPr>
      </p:pic>
      <p:pic>
        <p:nvPicPr>
          <p:cNvPr id="1309" name="Google Shape;1309;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991015" y="3665233"/>
            <a:ext cx="585300" cy="128233"/>
          </a:xfrm>
          <a:prstGeom prst="rect">
            <a:avLst/>
          </a:prstGeom>
          <a:noFill/>
          <a:ln>
            <a:noFill/>
          </a:ln>
        </p:spPr>
      </p:pic>
      <p:pic>
        <p:nvPicPr>
          <p:cNvPr id="1310" name="Google Shape;1310;p3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431440" y="3671266"/>
            <a:ext cx="553200" cy="116168"/>
          </a:xfrm>
          <a:prstGeom prst="rect">
            <a:avLst/>
          </a:prstGeom>
          <a:noFill/>
          <a:ln>
            <a:noFill/>
          </a:ln>
        </p:spPr>
      </p:pic>
      <p:pic>
        <p:nvPicPr>
          <p:cNvPr id="1311" name="Google Shape;1311;p3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548362" y="3677648"/>
            <a:ext cx="585300" cy="103403"/>
          </a:xfrm>
          <a:prstGeom prst="rect">
            <a:avLst/>
          </a:prstGeom>
          <a:noFill/>
          <a:ln>
            <a:noFill/>
          </a:ln>
        </p:spPr>
      </p:pic>
      <p:pic>
        <p:nvPicPr>
          <p:cNvPr id="1312" name="Google Shape;1312;p3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765857" y="3645465"/>
            <a:ext cx="585300" cy="167771"/>
          </a:xfrm>
          <a:prstGeom prst="rect">
            <a:avLst/>
          </a:prstGeom>
          <a:noFill/>
          <a:ln>
            <a:noFill/>
          </a:ln>
        </p:spPr>
      </p:pic>
      <p:pic>
        <p:nvPicPr>
          <p:cNvPr id="1313" name="Google Shape;1313;p3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078807" y="3687650"/>
            <a:ext cx="446775" cy="83399"/>
          </a:xfrm>
          <a:prstGeom prst="rect">
            <a:avLst/>
          </a:prstGeom>
          <a:noFill/>
          <a:ln>
            <a:noFill/>
          </a:ln>
        </p:spPr>
      </p:pic>
      <p:pic>
        <p:nvPicPr>
          <p:cNvPr id="1314" name="Google Shape;1314;p3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132374" y="3656030"/>
            <a:ext cx="536375" cy="146639"/>
          </a:xfrm>
          <a:prstGeom prst="rect">
            <a:avLst/>
          </a:prstGeom>
          <a:noFill/>
          <a:ln>
            <a:noFill/>
          </a:ln>
        </p:spPr>
      </p:pic>
      <p:pic>
        <p:nvPicPr>
          <p:cNvPr id="1315" name="Google Shape;1315;p3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373937" y="3641430"/>
            <a:ext cx="594299" cy="175840"/>
          </a:xfrm>
          <a:prstGeom prst="rect">
            <a:avLst/>
          </a:prstGeom>
          <a:noFill/>
          <a:ln>
            <a:noFill/>
          </a:ln>
        </p:spPr>
      </p:pic>
      <p:pic>
        <p:nvPicPr>
          <p:cNvPr id="1316" name="Google Shape;1316;p3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955486" y="3340298"/>
            <a:ext cx="459900" cy="94027"/>
          </a:xfrm>
          <a:prstGeom prst="rect">
            <a:avLst/>
          </a:prstGeom>
          <a:noFill/>
          <a:ln>
            <a:noFill/>
          </a:ln>
        </p:spPr>
      </p:pic>
      <p:pic>
        <p:nvPicPr>
          <p:cNvPr id="1317" name="Google Shape;1317;p3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555874" y="3258728"/>
            <a:ext cx="326925" cy="257167"/>
          </a:xfrm>
          <a:prstGeom prst="rect">
            <a:avLst/>
          </a:prstGeom>
          <a:noFill/>
          <a:ln>
            <a:noFill/>
          </a:ln>
        </p:spPr>
      </p:pic>
      <p:pic>
        <p:nvPicPr>
          <p:cNvPr id="1318" name="Google Shape;1318;p3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146062" y="3351740"/>
            <a:ext cx="459900" cy="71145"/>
          </a:xfrm>
          <a:prstGeom prst="rect">
            <a:avLst/>
          </a:prstGeom>
          <a:noFill/>
          <a:ln>
            <a:noFill/>
          </a:ln>
        </p:spPr>
      </p:pic>
      <p:pic>
        <p:nvPicPr>
          <p:cNvPr id="1319" name="Google Shape;1319;p3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678650" y="3297840"/>
            <a:ext cx="364500" cy="178944"/>
          </a:xfrm>
          <a:prstGeom prst="rect">
            <a:avLst/>
          </a:prstGeom>
          <a:noFill/>
          <a:ln>
            <a:noFill/>
          </a:ln>
        </p:spPr>
      </p:pic>
      <p:pic>
        <p:nvPicPr>
          <p:cNvPr id="1320" name="Google Shape;1320;p3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659825" y="3305447"/>
            <a:ext cx="459900" cy="163730"/>
          </a:xfrm>
          <a:prstGeom prst="rect">
            <a:avLst/>
          </a:prstGeom>
          <a:noFill/>
          <a:ln>
            <a:noFill/>
          </a:ln>
        </p:spPr>
      </p:pic>
      <p:pic>
        <p:nvPicPr>
          <p:cNvPr id="1321" name="Google Shape;1321;p34"/>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37297" y="3307436"/>
            <a:ext cx="381850" cy="159752"/>
          </a:xfrm>
          <a:prstGeom prst="rect">
            <a:avLst/>
          </a:prstGeom>
          <a:noFill/>
          <a:ln>
            <a:noFill/>
          </a:ln>
        </p:spPr>
      </p:pic>
      <p:pic>
        <p:nvPicPr>
          <p:cNvPr id="1322" name="Google Shape;1322;p3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91835" y="3292868"/>
            <a:ext cx="459900" cy="188887"/>
          </a:xfrm>
          <a:prstGeom prst="rect">
            <a:avLst/>
          </a:prstGeom>
          <a:noFill/>
          <a:ln>
            <a:noFill/>
          </a:ln>
        </p:spPr>
      </p:pic>
      <p:pic>
        <p:nvPicPr>
          <p:cNvPr id="1323" name="Google Shape;1323;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669411" y="3310640"/>
            <a:ext cx="635700" cy="153344"/>
          </a:xfrm>
          <a:prstGeom prst="rect">
            <a:avLst/>
          </a:prstGeom>
          <a:noFill/>
          <a:ln>
            <a:noFill/>
          </a:ln>
        </p:spPr>
      </p:pic>
      <p:pic>
        <p:nvPicPr>
          <p:cNvPr id="1324" name="Google Shape;1324;p3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564249" y="3244833"/>
            <a:ext cx="423124" cy="284957"/>
          </a:xfrm>
          <a:prstGeom prst="rect">
            <a:avLst/>
          </a:prstGeom>
          <a:noFill/>
          <a:ln>
            <a:noFill/>
          </a:ln>
        </p:spPr>
      </p:pic>
      <p:pic>
        <p:nvPicPr>
          <p:cNvPr id="1325" name="Google Shape;1325;p3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173598" y="3315379"/>
            <a:ext cx="423125" cy="143867"/>
          </a:xfrm>
          <a:prstGeom prst="rect">
            <a:avLst/>
          </a:prstGeom>
          <a:noFill/>
          <a:ln>
            <a:noFill/>
          </a:ln>
        </p:spPr>
      </p:pic>
      <p:pic>
        <p:nvPicPr>
          <p:cNvPr id="1326" name="Google Shape;1326;p34"/>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5060061" y="3205360"/>
            <a:ext cx="423125" cy="363904"/>
          </a:xfrm>
          <a:prstGeom prst="rect">
            <a:avLst/>
          </a:prstGeom>
          <a:noFill/>
          <a:ln>
            <a:noFill/>
          </a:ln>
        </p:spPr>
      </p:pic>
      <p:pic>
        <p:nvPicPr>
          <p:cNvPr id="1327" name="Google Shape;1327;p3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377798" y="3322538"/>
            <a:ext cx="446775" cy="129547"/>
          </a:xfrm>
          <a:prstGeom prst="rect">
            <a:avLst/>
          </a:prstGeom>
          <a:noFill/>
          <a:ln>
            <a:noFill/>
          </a:ln>
        </p:spPr>
      </p:pic>
      <p:pic>
        <p:nvPicPr>
          <p:cNvPr id="1328" name="Google Shape;1328;p3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488074" y="3343869"/>
            <a:ext cx="585301" cy="86885"/>
          </a:xfrm>
          <a:prstGeom prst="rect">
            <a:avLst/>
          </a:prstGeom>
          <a:noFill/>
          <a:ln>
            <a:noFill/>
          </a:ln>
        </p:spPr>
      </p:pic>
      <p:pic>
        <p:nvPicPr>
          <p:cNvPr id="1329" name="Google Shape;1329;p3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115837" y="3319976"/>
            <a:ext cx="471300" cy="134672"/>
          </a:xfrm>
          <a:prstGeom prst="rect">
            <a:avLst/>
          </a:prstGeom>
          <a:noFill/>
          <a:ln>
            <a:noFill/>
          </a:ln>
        </p:spPr>
      </p:pic>
      <p:pic>
        <p:nvPicPr>
          <p:cNvPr id="1330" name="Google Shape;1330;p3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024422" y="3293624"/>
            <a:ext cx="501900" cy="187376"/>
          </a:xfrm>
          <a:prstGeom prst="rect">
            <a:avLst/>
          </a:prstGeom>
          <a:noFill/>
          <a:ln>
            <a:noFill/>
          </a:ln>
        </p:spPr>
      </p:pic>
      <p:pic>
        <p:nvPicPr>
          <p:cNvPr id="1331" name="Google Shape;1331;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599010" y="3313702"/>
            <a:ext cx="501900" cy="147220"/>
          </a:xfrm>
          <a:prstGeom prst="rect">
            <a:avLst/>
          </a:prstGeom>
          <a:noFill/>
          <a:ln>
            <a:noFill/>
          </a:ln>
        </p:spPr>
      </p:pic>
      <p:pic>
        <p:nvPicPr>
          <p:cNvPr id="1332" name="Google Shape;1332;p34"/>
          <p:cNvPicPr preferRelativeResize="0"/>
          <p:nvPr/>
        </p:nvPicPr>
        <p:blipFill rotWithShape="1">
          <a:blip r:embed="rId67" cstate="print">
            <a:alphaModFix/>
            <a:extLst>
              <a:ext uri="{28A0092B-C50C-407E-A947-70E740481C1C}">
                <a14:useLocalDpi xmlns:a14="http://schemas.microsoft.com/office/drawing/2010/main"/>
              </a:ext>
            </a:extLst>
          </a:blip>
          <a:srcRect t="36017" b="35244"/>
          <a:stretch/>
        </p:blipFill>
        <p:spPr>
          <a:xfrm>
            <a:off x="1966398" y="2884020"/>
            <a:ext cx="636000" cy="166153"/>
          </a:xfrm>
          <a:prstGeom prst="rect">
            <a:avLst/>
          </a:prstGeom>
          <a:noFill/>
          <a:ln>
            <a:noFill/>
          </a:ln>
        </p:spPr>
      </p:pic>
      <p:pic>
        <p:nvPicPr>
          <p:cNvPr id="1333" name="Google Shape;1333;p3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68274" y="2801419"/>
            <a:ext cx="364500" cy="331356"/>
          </a:xfrm>
          <a:prstGeom prst="rect">
            <a:avLst/>
          </a:prstGeom>
          <a:noFill/>
          <a:ln>
            <a:noFill/>
          </a:ln>
        </p:spPr>
      </p:pic>
      <p:pic>
        <p:nvPicPr>
          <p:cNvPr id="1334" name="Google Shape;1334;p34"/>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3312395" y="2811436"/>
            <a:ext cx="326950" cy="311322"/>
          </a:xfrm>
          <a:prstGeom prst="rect">
            <a:avLst/>
          </a:prstGeom>
          <a:noFill/>
          <a:ln>
            <a:noFill/>
          </a:ln>
        </p:spPr>
      </p:pic>
      <p:pic>
        <p:nvPicPr>
          <p:cNvPr id="1335" name="Google Shape;1335;p3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694888" y="2851553"/>
            <a:ext cx="446775" cy="231087"/>
          </a:xfrm>
          <a:prstGeom prst="rect">
            <a:avLst/>
          </a:prstGeom>
          <a:noFill/>
          <a:ln>
            <a:noFill/>
          </a:ln>
        </p:spPr>
      </p:pic>
      <p:pic>
        <p:nvPicPr>
          <p:cNvPr id="1336" name="Google Shape;1336;p3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750830" y="2866964"/>
            <a:ext cx="326950" cy="200265"/>
          </a:xfrm>
          <a:prstGeom prst="rect">
            <a:avLst/>
          </a:prstGeom>
          <a:noFill/>
          <a:ln>
            <a:noFill/>
          </a:ln>
        </p:spPr>
      </p:pic>
      <p:pic>
        <p:nvPicPr>
          <p:cNvPr id="1337" name="Google Shape;1337;p3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697269" y="2912570"/>
            <a:ext cx="536375" cy="109054"/>
          </a:xfrm>
          <a:prstGeom prst="rect">
            <a:avLst/>
          </a:prstGeom>
          <a:noFill/>
          <a:ln>
            <a:noFill/>
          </a:ln>
        </p:spPr>
      </p:pic>
      <p:pic>
        <p:nvPicPr>
          <p:cNvPr id="1338" name="Google Shape;1338;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355265" y="2824362"/>
            <a:ext cx="281700" cy="285470"/>
          </a:xfrm>
          <a:prstGeom prst="rect">
            <a:avLst/>
          </a:prstGeom>
          <a:noFill/>
          <a:ln>
            <a:noFill/>
          </a:ln>
        </p:spPr>
      </p:pic>
      <p:pic>
        <p:nvPicPr>
          <p:cNvPr id="1339" name="Google Shape;1339;p34"/>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2660322" y="2900397"/>
            <a:ext cx="594150" cy="133399"/>
          </a:xfrm>
          <a:prstGeom prst="rect">
            <a:avLst/>
          </a:prstGeom>
          <a:noFill/>
          <a:ln>
            <a:noFill/>
          </a:ln>
        </p:spPr>
      </p:pic>
      <p:pic>
        <p:nvPicPr>
          <p:cNvPr id="1340" name="Google Shape;1340;p3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199587" y="2819496"/>
            <a:ext cx="423125" cy="295201"/>
          </a:xfrm>
          <a:prstGeom prst="rect">
            <a:avLst/>
          </a:prstGeom>
          <a:noFill/>
          <a:ln>
            <a:noFill/>
          </a:ln>
        </p:spPr>
      </p:pic>
      <p:pic>
        <p:nvPicPr>
          <p:cNvPr id="1341" name="Google Shape;1341;p3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156531" y="2883967"/>
            <a:ext cx="536375" cy="166260"/>
          </a:xfrm>
          <a:prstGeom prst="rect">
            <a:avLst/>
          </a:prstGeom>
          <a:noFill/>
          <a:ln>
            <a:noFill/>
          </a:ln>
        </p:spPr>
      </p:pic>
      <p:pic>
        <p:nvPicPr>
          <p:cNvPr id="1342" name="Google Shape;1342;p3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291568" y="2871089"/>
            <a:ext cx="411475" cy="192015"/>
          </a:xfrm>
          <a:prstGeom prst="rect">
            <a:avLst/>
          </a:prstGeom>
          <a:noFill/>
          <a:ln>
            <a:noFill/>
          </a:ln>
        </p:spPr>
      </p:pic>
      <p:pic>
        <p:nvPicPr>
          <p:cNvPr id="1343" name="Google Shape;1343;p3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1090697" y="2890772"/>
            <a:ext cx="817778" cy="152650"/>
          </a:xfrm>
          <a:prstGeom prst="rect">
            <a:avLst/>
          </a:prstGeom>
          <a:noFill/>
          <a:ln>
            <a:noFill/>
          </a:ln>
        </p:spPr>
      </p:pic>
      <p:pic>
        <p:nvPicPr>
          <p:cNvPr id="1344" name="Google Shape;1344;p34"/>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760966" y="2917927"/>
            <a:ext cx="536375" cy="98340"/>
          </a:xfrm>
          <a:prstGeom prst="rect">
            <a:avLst/>
          </a:prstGeom>
          <a:noFill/>
          <a:ln>
            <a:noFill/>
          </a:ln>
        </p:spPr>
      </p:pic>
      <p:pic>
        <p:nvPicPr>
          <p:cNvPr id="1345" name="Google Shape;1345;p3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585008" y="2854967"/>
            <a:ext cx="513600" cy="224259"/>
          </a:xfrm>
          <a:prstGeom prst="rect">
            <a:avLst/>
          </a:prstGeom>
          <a:noFill/>
          <a:ln>
            <a:noFill/>
          </a:ln>
        </p:spPr>
      </p:pic>
      <p:pic>
        <p:nvPicPr>
          <p:cNvPr id="1346" name="Google Shape;1346;p34"/>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3975" y="2883960"/>
            <a:ext cx="536375" cy="166272"/>
          </a:xfrm>
          <a:prstGeom prst="rect">
            <a:avLst/>
          </a:prstGeom>
          <a:noFill/>
          <a:ln>
            <a:noFill/>
          </a:ln>
        </p:spPr>
      </p:pic>
      <p:pic>
        <p:nvPicPr>
          <p:cNvPr id="1347" name="Google Shape;1347;p3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680635" y="2874897"/>
            <a:ext cx="553200" cy="184400"/>
          </a:xfrm>
          <a:prstGeom prst="rect">
            <a:avLst/>
          </a:prstGeom>
          <a:noFill/>
          <a:ln>
            <a:noFill/>
          </a:ln>
        </p:spPr>
      </p:pic>
      <p:pic>
        <p:nvPicPr>
          <p:cNvPr id="1348" name="Google Shape;1348;p3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291759" y="2805175"/>
            <a:ext cx="235325" cy="323844"/>
          </a:xfrm>
          <a:prstGeom prst="rect">
            <a:avLst/>
          </a:prstGeom>
          <a:noFill/>
          <a:ln>
            <a:noFill/>
          </a:ln>
        </p:spPr>
      </p:pic>
      <p:pic>
        <p:nvPicPr>
          <p:cNvPr id="1349" name="Google Shape;1349;p34"/>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444167" y="2531509"/>
            <a:ext cx="685801" cy="158382"/>
          </a:xfrm>
          <a:prstGeom prst="rect">
            <a:avLst/>
          </a:prstGeom>
          <a:noFill/>
          <a:ln>
            <a:noFill/>
          </a:ln>
        </p:spPr>
      </p:pic>
      <p:pic>
        <p:nvPicPr>
          <p:cNvPr id="1350" name="Google Shape;1350;p34"/>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1463524" y="2538044"/>
            <a:ext cx="510500" cy="145312"/>
          </a:xfrm>
          <a:prstGeom prst="rect">
            <a:avLst/>
          </a:prstGeom>
          <a:noFill/>
          <a:ln>
            <a:noFill/>
          </a:ln>
        </p:spPr>
      </p:pic>
      <p:pic>
        <p:nvPicPr>
          <p:cNvPr id="1351" name="Google Shape;1351;p34"/>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728679" y="2547052"/>
            <a:ext cx="636002" cy="127295"/>
          </a:xfrm>
          <a:prstGeom prst="rect">
            <a:avLst/>
          </a:prstGeom>
          <a:noFill/>
          <a:ln>
            <a:noFill/>
          </a:ln>
        </p:spPr>
      </p:pic>
      <p:pic>
        <p:nvPicPr>
          <p:cNvPr id="1352" name="Google Shape;1352;p34"/>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22270" y="2483719"/>
            <a:ext cx="235325" cy="253961"/>
          </a:xfrm>
          <a:prstGeom prst="rect">
            <a:avLst/>
          </a:prstGeom>
          <a:noFill/>
          <a:ln>
            <a:noFill/>
          </a:ln>
        </p:spPr>
      </p:pic>
      <p:pic>
        <p:nvPicPr>
          <p:cNvPr id="1353" name="Google Shape;1353;p34"/>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544245" y="2468153"/>
            <a:ext cx="326925" cy="285093"/>
          </a:xfrm>
          <a:prstGeom prst="rect">
            <a:avLst/>
          </a:prstGeom>
          <a:noFill/>
          <a:ln>
            <a:noFill/>
          </a:ln>
        </p:spPr>
      </p:pic>
      <p:pic>
        <p:nvPicPr>
          <p:cNvPr id="1354" name="Google Shape;1354;p34"/>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5068849" y="2481891"/>
            <a:ext cx="281700" cy="257618"/>
          </a:xfrm>
          <a:prstGeom prst="rect">
            <a:avLst/>
          </a:prstGeom>
          <a:noFill/>
          <a:ln>
            <a:noFill/>
          </a:ln>
        </p:spPr>
      </p:pic>
      <p:pic>
        <p:nvPicPr>
          <p:cNvPr id="1355" name="Google Shape;1355;p34"/>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488210" y="2554210"/>
            <a:ext cx="513600" cy="112980"/>
          </a:xfrm>
          <a:prstGeom prst="rect">
            <a:avLst/>
          </a:prstGeom>
          <a:noFill/>
          <a:ln>
            <a:noFill/>
          </a:ln>
        </p:spPr>
      </p:pic>
      <p:pic>
        <p:nvPicPr>
          <p:cNvPr id="1356" name="Google Shape;1356;p3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458299" y="2485610"/>
            <a:ext cx="355200" cy="250179"/>
          </a:xfrm>
          <a:prstGeom prst="rect">
            <a:avLst/>
          </a:prstGeom>
          <a:noFill/>
          <a:ln>
            <a:noFill/>
          </a:ln>
        </p:spPr>
      </p:pic>
      <p:pic>
        <p:nvPicPr>
          <p:cNvPr id="1357" name="Google Shape;1357;p3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3095428" y="2501967"/>
            <a:ext cx="355200" cy="217464"/>
          </a:xfrm>
          <a:prstGeom prst="rect">
            <a:avLst/>
          </a:prstGeom>
          <a:noFill/>
          <a:ln>
            <a:noFill/>
          </a:ln>
        </p:spPr>
      </p:pic>
      <p:pic>
        <p:nvPicPr>
          <p:cNvPr id="1358" name="Google Shape;1358;p3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51213" y="2485195"/>
            <a:ext cx="411475" cy="251010"/>
          </a:xfrm>
          <a:prstGeom prst="rect">
            <a:avLst/>
          </a:prstGeom>
          <a:noFill/>
          <a:ln>
            <a:noFill/>
          </a:ln>
        </p:spPr>
      </p:pic>
      <p:pic>
        <p:nvPicPr>
          <p:cNvPr id="1359" name="Google Shape;1359;p34"/>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8502635" y="2547028"/>
            <a:ext cx="594300" cy="127343"/>
          </a:xfrm>
          <a:prstGeom prst="rect">
            <a:avLst/>
          </a:prstGeom>
          <a:noFill/>
          <a:ln>
            <a:noFill/>
          </a:ln>
        </p:spPr>
      </p:pic>
      <p:pic>
        <p:nvPicPr>
          <p:cNvPr id="1360" name="Google Shape;1360;p3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856306" y="2549074"/>
            <a:ext cx="513600" cy="123252"/>
          </a:xfrm>
          <a:prstGeom prst="rect">
            <a:avLst/>
          </a:prstGeom>
          <a:noFill/>
          <a:ln>
            <a:noFill/>
          </a:ln>
        </p:spPr>
      </p:pic>
      <p:pic>
        <p:nvPicPr>
          <p:cNvPr id="1361" name="Google Shape;1361;p3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3964788" y="2574052"/>
            <a:ext cx="414925" cy="73294"/>
          </a:xfrm>
          <a:prstGeom prst="rect">
            <a:avLst/>
          </a:prstGeom>
          <a:noFill/>
          <a:ln>
            <a:noFill/>
          </a:ln>
        </p:spPr>
      </p:pic>
      <p:pic>
        <p:nvPicPr>
          <p:cNvPr id="1362" name="Google Shape;1362;p34"/>
          <p:cNvPicPr preferRelativeResize="0"/>
          <p:nvPr/>
        </p:nvPicPr>
        <p:blipFill>
          <a:blip r:embed="rId97">
            <a:alphaModFix/>
          </a:blip>
          <a:stretch>
            <a:fillRect/>
          </a:stretch>
        </p:blipFill>
        <p:spPr>
          <a:xfrm>
            <a:off x="6223586" y="2497337"/>
            <a:ext cx="411475" cy="226725"/>
          </a:xfrm>
          <a:prstGeom prst="rect">
            <a:avLst/>
          </a:prstGeom>
          <a:noFill/>
          <a:ln>
            <a:noFill/>
          </a:ln>
        </p:spPr>
      </p:pic>
      <p:pic>
        <p:nvPicPr>
          <p:cNvPr id="1363" name="Google Shape;1363;p34"/>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473331" y="2431444"/>
            <a:ext cx="501900" cy="358512"/>
          </a:xfrm>
          <a:prstGeom prst="rect">
            <a:avLst/>
          </a:prstGeom>
          <a:noFill/>
          <a:ln>
            <a:noFill/>
          </a:ln>
        </p:spPr>
      </p:pic>
      <p:pic>
        <p:nvPicPr>
          <p:cNvPr id="1364" name="Google Shape;1364;p34"/>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907117" y="2515335"/>
            <a:ext cx="501900" cy="190730"/>
          </a:xfrm>
          <a:prstGeom prst="rect">
            <a:avLst/>
          </a:prstGeom>
          <a:noFill/>
          <a:ln>
            <a:noFill/>
          </a:ln>
        </p:spPr>
      </p:pic>
      <p:pic>
        <p:nvPicPr>
          <p:cNvPr id="1365" name="Google Shape;1365;p34"/>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067642" y="2465005"/>
            <a:ext cx="326950" cy="291390"/>
          </a:xfrm>
          <a:prstGeom prst="rect">
            <a:avLst/>
          </a:prstGeom>
          <a:noFill/>
          <a:ln>
            <a:noFill/>
          </a:ln>
        </p:spPr>
      </p:pic>
      <p:pic>
        <p:nvPicPr>
          <p:cNvPr id="1366" name="Google Shape;1366;p3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4288224" y="2136486"/>
            <a:ext cx="510500" cy="193977"/>
          </a:xfrm>
          <a:prstGeom prst="rect">
            <a:avLst/>
          </a:prstGeom>
          <a:noFill/>
          <a:ln>
            <a:noFill/>
          </a:ln>
        </p:spPr>
      </p:pic>
      <p:pic>
        <p:nvPicPr>
          <p:cNvPr id="1367" name="Google Shape;1367;p34"/>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885984" y="2149666"/>
            <a:ext cx="326950" cy="167617"/>
          </a:xfrm>
          <a:prstGeom prst="rect">
            <a:avLst/>
          </a:prstGeom>
          <a:noFill/>
          <a:ln>
            <a:noFill/>
          </a:ln>
        </p:spPr>
      </p:pic>
      <p:pic>
        <p:nvPicPr>
          <p:cNvPr id="1368" name="Google Shape;1368;p34"/>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276254" y="2107455"/>
            <a:ext cx="411475" cy="252038"/>
          </a:xfrm>
          <a:prstGeom prst="rect">
            <a:avLst/>
          </a:prstGeom>
          <a:noFill/>
          <a:ln>
            <a:noFill/>
          </a:ln>
        </p:spPr>
      </p:pic>
      <p:pic>
        <p:nvPicPr>
          <p:cNvPr id="1369" name="Google Shape;1369;p34"/>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1678" y="2109044"/>
            <a:ext cx="446775" cy="248860"/>
          </a:xfrm>
          <a:prstGeom prst="rect">
            <a:avLst/>
          </a:prstGeom>
          <a:noFill/>
          <a:ln>
            <a:noFill/>
          </a:ln>
        </p:spPr>
      </p:pic>
      <p:pic>
        <p:nvPicPr>
          <p:cNvPr id="1370" name="Google Shape;1370;p3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763019" y="2167536"/>
            <a:ext cx="459900" cy="131876"/>
          </a:xfrm>
          <a:prstGeom prst="rect">
            <a:avLst/>
          </a:prstGeom>
          <a:noFill/>
          <a:ln>
            <a:noFill/>
          </a:ln>
        </p:spPr>
      </p:pic>
      <p:pic>
        <p:nvPicPr>
          <p:cNvPr id="1371" name="Google Shape;1371;p3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325489" y="2182420"/>
            <a:ext cx="471300" cy="102109"/>
          </a:xfrm>
          <a:prstGeom prst="rect">
            <a:avLst/>
          </a:prstGeom>
          <a:noFill/>
          <a:ln>
            <a:noFill/>
          </a:ln>
        </p:spPr>
      </p:pic>
      <p:pic>
        <p:nvPicPr>
          <p:cNvPr id="1372" name="Google Shape;1372;p3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1868324" y="2095772"/>
            <a:ext cx="381875" cy="275404"/>
          </a:xfrm>
          <a:prstGeom prst="rect">
            <a:avLst/>
          </a:prstGeom>
          <a:noFill/>
          <a:ln>
            <a:noFill/>
          </a:ln>
        </p:spPr>
      </p:pic>
      <p:pic>
        <p:nvPicPr>
          <p:cNvPr id="1373" name="Google Shape;1373;p3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63743" y="2140362"/>
            <a:ext cx="707225" cy="186225"/>
          </a:xfrm>
          <a:prstGeom prst="rect">
            <a:avLst/>
          </a:prstGeom>
          <a:noFill/>
          <a:ln>
            <a:noFill/>
          </a:ln>
        </p:spPr>
      </p:pic>
      <p:pic>
        <p:nvPicPr>
          <p:cNvPr id="1374" name="Google Shape;1374;p34"/>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943979" y="2177326"/>
            <a:ext cx="510500" cy="112296"/>
          </a:xfrm>
          <a:prstGeom prst="rect">
            <a:avLst/>
          </a:prstGeom>
          <a:noFill/>
          <a:ln>
            <a:noFill/>
          </a:ln>
        </p:spPr>
      </p:pic>
      <p:pic>
        <p:nvPicPr>
          <p:cNvPr id="1375" name="Google Shape;1375;p34"/>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796624" y="2160785"/>
            <a:ext cx="411475" cy="145378"/>
          </a:xfrm>
          <a:prstGeom prst="rect">
            <a:avLst/>
          </a:prstGeom>
          <a:noFill/>
          <a:ln>
            <a:noFill/>
          </a:ln>
        </p:spPr>
      </p:pic>
      <p:pic>
        <p:nvPicPr>
          <p:cNvPr id="1376" name="Google Shape;1376;p34"/>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3274319" y="2186983"/>
            <a:ext cx="536375" cy="92982"/>
          </a:xfrm>
          <a:prstGeom prst="rect">
            <a:avLst/>
          </a:prstGeom>
          <a:noFill/>
          <a:ln>
            <a:noFill/>
          </a:ln>
        </p:spPr>
      </p:pic>
      <p:pic>
        <p:nvPicPr>
          <p:cNvPr id="1377" name="Google Shape;1377;p34"/>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4874014" y="2109637"/>
            <a:ext cx="326950" cy="247675"/>
          </a:xfrm>
          <a:prstGeom prst="rect">
            <a:avLst/>
          </a:prstGeom>
          <a:noFill/>
          <a:ln>
            <a:noFill/>
          </a:ln>
        </p:spPr>
      </p:pic>
      <p:pic>
        <p:nvPicPr>
          <p:cNvPr id="1378" name="Google Shape;1378;p34"/>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2872079" y="2065526"/>
            <a:ext cx="326950" cy="335897"/>
          </a:xfrm>
          <a:prstGeom prst="rect">
            <a:avLst/>
          </a:prstGeom>
          <a:noFill/>
          <a:ln>
            <a:noFill/>
          </a:ln>
        </p:spPr>
      </p:pic>
      <p:pic>
        <p:nvPicPr>
          <p:cNvPr id="1379" name="Google Shape;1379;p34"/>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6298209" y="2167485"/>
            <a:ext cx="423125" cy="131978"/>
          </a:xfrm>
          <a:prstGeom prst="rect">
            <a:avLst/>
          </a:prstGeom>
          <a:noFill/>
          <a:ln>
            <a:noFill/>
          </a:ln>
        </p:spPr>
      </p:pic>
      <p:pic>
        <p:nvPicPr>
          <p:cNvPr id="1380" name="Google Shape;1380;p34"/>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8529769" y="2196809"/>
            <a:ext cx="536375" cy="73331"/>
          </a:xfrm>
          <a:prstGeom prst="rect">
            <a:avLst/>
          </a:prstGeom>
          <a:noFill/>
          <a:ln>
            <a:noFill/>
          </a:ln>
        </p:spPr>
      </p:pic>
      <p:pic>
        <p:nvPicPr>
          <p:cNvPr id="1381" name="Google Shape;1381;p34"/>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283389" y="2143728"/>
            <a:ext cx="585300" cy="179492"/>
          </a:xfrm>
          <a:prstGeom prst="rect">
            <a:avLst/>
          </a:prstGeom>
          <a:noFill/>
          <a:ln>
            <a:noFill/>
          </a:ln>
        </p:spPr>
      </p:pic>
      <p:pic>
        <p:nvPicPr>
          <p:cNvPr id="1382" name="Google Shape;1382;p34"/>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1346258" y="2093273"/>
            <a:ext cx="446775" cy="280403"/>
          </a:xfrm>
          <a:prstGeom prst="rect">
            <a:avLst/>
          </a:prstGeom>
          <a:noFill/>
          <a:ln>
            <a:noFill/>
          </a:ln>
        </p:spPr>
      </p:pic>
      <p:pic>
        <p:nvPicPr>
          <p:cNvPr id="1383" name="Google Shape;1383;p34"/>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4919390" y="1752411"/>
            <a:ext cx="536375" cy="149851"/>
          </a:xfrm>
          <a:prstGeom prst="rect">
            <a:avLst/>
          </a:prstGeom>
          <a:noFill/>
          <a:ln>
            <a:noFill/>
          </a:ln>
        </p:spPr>
      </p:pic>
      <p:pic>
        <p:nvPicPr>
          <p:cNvPr id="1384" name="Google Shape;1384;p34"/>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8450043" y="1676942"/>
            <a:ext cx="281700" cy="300789"/>
          </a:xfrm>
          <a:prstGeom prst="rect">
            <a:avLst/>
          </a:prstGeom>
          <a:noFill/>
          <a:ln>
            <a:noFill/>
          </a:ln>
        </p:spPr>
      </p:pic>
      <p:pic>
        <p:nvPicPr>
          <p:cNvPr id="1385" name="Google Shape;1385;p34"/>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885331" y="1713206"/>
            <a:ext cx="326950" cy="228260"/>
          </a:xfrm>
          <a:prstGeom prst="rect">
            <a:avLst/>
          </a:prstGeom>
          <a:noFill/>
          <a:ln>
            <a:noFill/>
          </a:ln>
        </p:spPr>
      </p:pic>
      <p:pic>
        <p:nvPicPr>
          <p:cNvPr id="1386" name="Google Shape;1386;p34"/>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4288960" y="1745952"/>
            <a:ext cx="536376" cy="162768"/>
          </a:xfrm>
          <a:prstGeom prst="rect">
            <a:avLst/>
          </a:prstGeom>
          <a:noFill/>
          <a:ln>
            <a:noFill/>
          </a:ln>
        </p:spPr>
      </p:pic>
      <p:pic>
        <p:nvPicPr>
          <p:cNvPr id="1387" name="Google Shape;1387;p3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2494420" y="1690565"/>
            <a:ext cx="446775" cy="273542"/>
          </a:xfrm>
          <a:prstGeom prst="rect">
            <a:avLst/>
          </a:prstGeom>
          <a:noFill/>
          <a:ln>
            <a:noFill/>
          </a:ln>
        </p:spPr>
      </p:pic>
      <p:pic>
        <p:nvPicPr>
          <p:cNvPr id="1388" name="Google Shape;1388;p3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048754" y="1687596"/>
            <a:ext cx="510500" cy="279480"/>
          </a:xfrm>
          <a:prstGeom prst="rect">
            <a:avLst/>
          </a:prstGeom>
          <a:noFill/>
          <a:ln>
            <a:noFill/>
          </a:ln>
        </p:spPr>
      </p:pic>
      <p:pic>
        <p:nvPicPr>
          <p:cNvPr id="1389" name="Google Shape;1389;p34"/>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1953591" y="1690525"/>
            <a:ext cx="446775" cy="273622"/>
          </a:xfrm>
          <a:prstGeom prst="rect">
            <a:avLst/>
          </a:prstGeom>
          <a:noFill/>
          <a:ln>
            <a:noFill/>
          </a:ln>
        </p:spPr>
      </p:pic>
      <p:pic>
        <p:nvPicPr>
          <p:cNvPr id="1390" name="Google Shape;1390;p34"/>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5549820" y="1746349"/>
            <a:ext cx="674825" cy="161974"/>
          </a:xfrm>
          <a:prstGeom prst="rect">
            <a:avLst/>
          </a:prstGeom>
          <a:noFill/>
          <a:ln>
            <a:noFill/>
          </a:ln>
        </p:spPr>
      </p:pic>
      <p:pic>
        <p:nvPicPr>
          <p:cNvPr id="1391" name="Google Shape;1391;p34"/>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8825798" y="1692596"/>
            <a:ext cx="326950" cy="269480"/>
          </a:xfrm>
          <a:prstGeom prst="rect">
            <a:avLst/>
          </a:prstGeom>
          <a:noFill/>
          <a:ln>
            <a:noFill/>
          </a:ln>
        </p:spPr>
      </p:pic>
      <p:pic>
        <p:nvPicPr>
          <p:cNvPr id="1392" name="Google Shape;1392;p34"/>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7653309" y="1696209"/>
            <a:ext cx="326925" cy="262255"/>
          </a:xfrm>
          <a:prstGeom prst="rect">
            <a:avLst/>
          </a:prstGeom>
          <a:noFill/>
          <a:ln>
            <a:noFill/>
          </a:ln>
        </p:spPr>
      </p:pic>
      <p:pic>
        <p:nvPicPr>
          <p:cNvPr id="1393" name="Google Shape;1393;p34"/>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3035250" y="1758996"/>
            <a:ext cx="594300" cy="136680"/>
          </a:xfrm>
          <a:prstGeom prst="rect">
            <a:avLst/>
          </a:prstGeom>
          <a:noFill/>
          <a:ln>
            <a:noFill/>
          </a:ln>
        </p:spPr>
      </p:pic>
      <p:pic>
        <p:nvPicPr>
          <p:cNvPr id="1394" name="Google Shape;1394;p34"/>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6318700" y="1754201"/>
            <a:ext cx="636000" cy="146271"/>
          </a:xfrm>
          <a:prstGeom prst="rect">
            <a:avLst/>
          </a:prstGeom>
          <a:noFill/>
          <a:ln>
            <a:noFill/>
          </a:ln>
        </p:spPr>
      </p:pic>
      <p:pic>
        <p:nvPicPr>
          <p:cNvPr id="1395" name="Google Shape;1395;p34"/>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8074289" y="1686486"/>
            <a:ext cx="281700" cy="281700"/>
          </a:xfrm>
          <a:prstGeom prst="rect">
            <a:avLst/>
          </a:prstGeom>
          <a:noFill/>
          <a:ln>
            <a:noFill/>
          </a:ln>
        </p:spPr>
      </p:pic>
      <p:pic>
        <p:nvPicPr>
          <p:cNvPr id="1396" name="Google Shape;1396;p34"/>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7889891" y="1332488"/>
            <a:ext cx="513600" cy="210553"/>
          </a:xfrm>
          <a:prstGeom prst="rect">
            <a:avLst/>
          </a:prstGeom>
          <a:noFill/>
          <a:ln>
            <a:noFill/>
          </a:ln>
        </p:spPr>
      </p:pic>
      <p:pic>
        <p:nvPicPr>
          <p:cNvPr id="1397" name="Google Shape;1397;p34"/>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509577" y="1709965"/>
            <a:ext cx="281700" cy="234743"/>
          </a:xfrm>
          <a:prstGeom prst="rect">
            <a:avLst/>
          </a:prstGeom>
          <a:noFill/>
          <a:ln>
            <a:noFill/>
          </a:ln>
        </p:spPr>
      </p:pic>
      <p:pic>
        <p:nvPicPr>
          <p:cNvPr id="1398" name="Google Shape;1398;p34"/>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3723605" y="1775495"/>
            <a:ext cx="471300" cy="103683"/>
          </a:xfrm>
          <a:prstGeom prst="rect">
            <a:avLst/>
          </a:prstGeom>
          <a:noFill/>
          <a:ln>
            <a:noFill/>
          </a:ln>
        </p:spPr>
      </p:pic>
      <p:pic>
        <p:nvPicPr>
          <p:cNvPr id="1399" name="Google Shape;1399;p34"/>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60322" y="1681755"/>
            <a:ext cx="355200" cy="291163"/>
          </a:xfrm>
          <a:prstGeom prst="rect">
            <a:avLst/>
          </a:prstGeom>
          <a:noFill/>
          <a:ln>
            <a:noFill/>
          </a:ln>
        </p:spPr>
      </p:pic>
      <p:pic>
        <p:nvPicPr>
          <p:cNvPr id="1400" name="Google Shape;1400;p34"/>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1306336" y="1784002"/>
            <a:ext cx="553200" cy="86669"/>
          </a:xfrm>
          <a:prstGeom prst="rect">
            <a:avLst/>
          </a:prstGeom>
          <a:noFill/>
          <a:ln>
            <a:noFill/>
          </a:ln>
        </p:spPr>
      </p:pic>
      <p:pic>
        <p:nvPicPr>
          <p:cNvPr id="1401" name="Google Shape;1401;p34"/>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8549023" y="1372398"/>
            <a:ext cx="594300" cy="130734"/>
          </a:xfrm>
          <a:prstGeom prst="rect">
            <a:avLst/>
          </a:prstGeom>
          <a:noFill/>
          <a:ln>
            <a:noFill/>
          </a:ln>
        </p:spPr>
      </p:pic>
      <p:pic>
        <p:nvPicPr>
          <p:cNvPr id="1402" name="Google Shape;1402;p34"/>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4873850" y="1288431"/>
            <a:ext cx="281700" cy="298667"/>
          </a:xfrm>
          <a:prstGeom prst="rect">
            <a:avLst/>
          </a:prstGeom>
          <a:noFill/>
          <a:ln>
            <a:noFill/>
          </a:ln>
        </p:spPr>
      </p:pic>
      <p:pic>
        <p:nvPicPr>
          <p:cNvPr id="1403" name="Google Shape;1403;p34"/>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5869739" y="1402180"/>
            <a:ext cx="536376" cy="71171"/>
          </a:xfrm>
          <a:prstGeom prst="rect">
            <a:avLst/>
          </a:prstGeom>
          <a:noFill/>
          <a:ln>
            <a:noFill/>
          </a:ln>
        </p:spPr>
      </p:pic>
      <p:pic>
        <p:nvPicPr>
          <p:cNvPr id="1404" name="Google Shape;1404;p34"/>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6551647" y="1361490"/>
            <a:ext cx="635700" cy="152550"/>
          </a:xfrm>
          <a:prstGeom prst="rect">
            <a:avLst/>
          </a:prstGeom>
          <a:noFill/>
          <a:ln>
            <a:noFill/>
          </a:ln>
        </p:spPr>
      </p:pic>
      <p:pic>
        <p:nvPicPr>
          <p:cNvPr id="1405" name="Google Shape;1405;p34"/>
          <p:cNvPicPr preferRelativeResize="0"/>
          <p:nvPr/>
        </p:nvPicPr>
        <p:blipFill rotWithShape="1">
          <a:blip r:embed="rId140" cstate="print">
            <a:alphaModFix/>
            <a:extLst>
              <a:ext uri="{28A0092B-C50C-407E-A947-70E740481C1C}">
                <a14:useLocalDpi xmlns:a14="http://schemas.microsoft.com/office/drawing/2010/main"/>
              </a:ext>
            </a:extLst>
          </a:blip>
          <a:srcRect/>
          <a:stretch/>
        </p:blipFill>
        <p:spPr>
          <a:xfrm>
            <a:off x="5301082" y="1316189"/>
            <a:ext cx="423125" cy="243152"/>
          </a:xfrm>
          <a:prstGeom prst="rect">
            <a:avLst/>
          </a:prstGeom>
          <a:noFill/>
          <a:ln>
            <a:noFill/>
          </a:ln>
        </p:spPr>
      </p:pic>
      <p:pic>
        <p:nvPicPr>
          <p:cNvPr id="1406" name="Google Shape;1406;p34"/>
          <p:cNvPicPr preferRelativeResize="0"/>
          <p:nvPr/>
        </p:nvPicPr>
        <p:blipFill rotWithShape="1">
          <a:blip r:embed="rId141" cstate="print">
            <a:alphaModFix/>
            <a:extLst>
              <a:ext uri="{28A0092B-C50C-407E-A947-70E740481C1C}">
                <a14:useLocalDpi xmlns:a14="http://schemas.microsoft.com/office/drawing/2010/main"/>
              </a:ext>
            </a:extLst>
          </a:blip>
          <a:srcRect/>
          <a:stretch/>
        </p:blipFill>
        <p:spPr>
          <a:xfrm>
            <a:off x="7332879" y="1344247"/>
            <a:ext cx="411480" cy="187036"/>
          </a:xfrm>
          <a:prstGeom prst="rect">
            <a:avLst/>
          </a:prstGeom>
          <a:noFill/>
          <a:ln>
            <a:noFill/>
          </a:ln>
        </p:spPr>
      </p:pic>
      <p:pic>
        <p:nvPicPr>
          <p:cNvPr id="1407" name="Google Shape;1407;p34"/>
          <p:cNvPicPr preferRelativeResize="0"/>
          <p:nvPr/>
        </p:nvPicPr>
        <p:blipFill rotWithShape="1">
          <a:blip r:embed="rId142" cstate="print">
            <a:alphaModFix/>
            <a:extLst>
              <a:ext uri="{28A0092B-C50C-407E-A947-70E740481C1C}">
                <a14:useLocalDpi xmlns:a14="http://schemas.microsoft.com/office/drawing/2010/main"/>
              </a:ext>
            </a:extLst>
          </a:blip>
          <a:srcRect/>
          <a:stretch/>
        </p:blipFill>
        <p:spPr>
          <a:xfrm>
            <a:off x="2831229" y="1349988"/>
            <a:ext cx="674825" cy="175554"/>
          </a:xfrm>
          <a:prstGeom prst="rect">
            <a:avLst/>
          </a:prstGeom>
          <a:noFill/>
          <a:ln>
            <a:noFill/>
          </a:ln>
        </p:spPr>
      </p:pic>
      <p:pic>
        <p:nvPicPr>
          <p:cNvPr id="1408" name="Google Shape;1408;p34"/>
          <p:cNvPicPr preferRelativeResize="0"/>
          <p:nvPr/>
        </p:nvPicPr>
        <p:blipFill rotWithShape="1">
          <a:blip r:embed="rId143" cstate="print">
            <a:alphaModFix/>
            <a:extLst>
              <a:ext uri="{28A0092B-C50C-407E-A947-70E740481C1C}">
                <a14:useLocalDpi xmlns:a14="http://schemas.microsoft.com/office/drawing/2010/main"/>
              </a:ext>
            </a:extLst>
          </a:blip>
          <a:srcRect/>
          <a:stretch/>
        </p:blipFill>
        <p:spPr>
          <a:xfrm>
            <a:off x="31943" y="1315112"/>
            <a:ext cx="423125" cy="245305"/>
          </a:xfrm>
          <a:prstGeom prst="rect">
            <a:avLst/>
          </a:prstGeom>
          <a:noFill/>
          <a:ln>
            <a:noFill/>
          </a:ln>
        </p:spPr>
      </p:pic>
      <p:pic>
        <p:nvPicPr>
          <p:cNvPr id="1409" name="Google Shape;1409;p34"/>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1524665" y="1334887"/>
            <a:ext cx="501900" cy="205757"/>
          </a:xfrm>
          <a:prstGeom prst="rect">
            <a:avLst/>
          </a:prstGeom>
          <a:noFill/>
          <a:ln>
            <a:noFill/>
          </a:ln>
        </p:spPr>
      </p:pic>
      <p:pic>
        <p:nvPicPr>
          <p:cNvPr id="1410" name="Google Shape;1410;p34"/>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3651586" y="1387516"/>
            <a:ext cx="471300" cy="100498"/>
          </a:xfrm>
          <a:prstGeom prst="rect">
            <a:avLst/>
          </a:prstGeom>
          <a:noFill/>
          <a:ln>
            <a:noFill/>
          </a:ln>
        </p:spPr>
      </p:pic>
      <p:pic>
        <p:nvPicPr>
          <p:cNvPr id="1411" name="Google Shape;1411;p34"/>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4268418" y="1394851"/>
            <a:ext cx="459900" cy="85828"/>
          </a:xfrm>
          <a:prstGeom prst="rect">
            <a:avLst/>
          </a:prstGeom>
          <a:noFill/>
          <a:ln>
            <a:noFill/>
          </a:ln>
        </p:spPr>
      </p:pic>
      <p:pic>
        <p:nvPicPr>
          <p:cNvPr id="1412" name="Google Shape;1412;p34"/>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8581521" y="1056545"/>
            <a:ext cx="553200" cy="99593"/>
          </a:xfrm>
          <a:prstGeom prst="rect">
            <a:avLst/>
          </a:prstGeom>
          <a:noFill/>
          <a:ln>
            <a:noFill/>
          </a:ln>
        </p:spPr>
      </p:pic>
      <p:pic>
        <p:nvPicPr>
          <p:cNvPr id="1413" name="Google Shape;1413;p34"/>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2172097" y="1361574"/>
            <a:ext cx="513600" cy="152382"/>
          </a:xfrm>
          <a:prstGeom prst="rect">
            <a:avLst/>
          </a:prstGeom>
          <a:noFill/>
          <a:ln>
            <a:noFill/>
          </a:ln>
        </p:spPr>
      </p:pic>
      <p:pic>
        <p:nvPicPr>
          <p:cNvPr id="1414" name="Google Shape;1414;p34"/>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1023932" y="1282883"/>
            <a:ext cx="355200" cy="309765"/>
          </a:xfrm>
          <a:prstGeom prst="rect">
            <a:avLst/>
          </a:prstGeom>
          <a:noFill/>
          <a:ln>
            <a:noFill/>
          </a:ln>
        </p:spPr>
      </p:pic>
      <p:pic>
        <p:nvPicPr>
          <p:cNvPr id="1415" name="Google Shape;1415;p34"/>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00600" y="1291043"/>
            <a:ext cx="277800" cy="293443"/>
          </a:xfrm>
          <a:prstGeom prst="rect">
            <a:avLst/>
          </a:prstGeom>
          <a:noFill/>
          <a:ln>
            <a:noFill/>
          </a:ln>
        </p:spPr>
      </p:pic>
      <p:pic>
        <p:nvPicPr>
          <p:cNvPr id="1416" name="Google Shape;1416;p34"/>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3178652" y="1021990"/>
            <a:ext cx="536375" cy="168703"/>
          </a:xfrm>
          <a:prstGeom prst="rect">
            <a:avLst/>
          </a:prstGeom>
          <a:noFill/>
          <a:ln>
            <a:noFill/>
          </a:ln>
        </p:spPr>
      </p:pic>
      <p:pic>
        <p:nvPicPr>
          <p:cNvPr id="1417" name="Google Shape;1417;p34"/>
          <p:cNvPicPr preferRelativeResize="0"/>
          <p:nvPr/>
        </p:nvPicPr>
        <p:blipFill rotWithShape="1">
          <a:blip r:embed="rId152" cstate="print">
            <a:alphaModFix/>
            <a:extLst>
              <a:ext uri="{28A0092B-C50C-407E-A947-70E740481C1C}">
                <a14:useLocalDpi xmlns:a14="http://schemas.microsoft.com/office/drawing/2010/main"/>
              </a:ext>
            </a:extLst>
          </a:blip>
          <a:srcRect/>
          <a:stretch/>
        </p:blipFill>
        <p:spPr>
          <a:xfrm>
            <a:off x="1331821" y="1032710"/>
            <a:ext cx="471300" cy="147264"/>
          </a:xfrm>
          <a:prstGeom prst="rect">
            <a:avLst/>
          </a:prstGeom>
          <a:noFill/>
          <a:ln>
            <a:noFill/>
          </a:ln>
        </p:spPr>
      </p:pic>
      <p:pic>
        <p:nvPicPr>
          <p:cNvPr id="1418" name="Google Shape;1418;p34"/>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2504642" y="1066703"/>
            <a:ext cx="553200" cy="79277"/>
          </a:xfrm>
          <a:prstGeom prst="rect">
            <a:avLst/>
          </a:prstGeom>
          <a:noFill/>
          <a:ln>
            <a:noFill/>
          </a:ln>
        </p:spPr>
      </p:pic>
      <p:pic>
        <p:nvPicPr>
          <p:cNvPr id="1419" name="Google Shape;1419;p34"/>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1923931" y="1058047"/>
            <a:ext cx="459900" cy="96589"/>
          </a:xfrm>
          <a:prstGeom prst="rect">
            <a:avLst/>
          </a:prstGeom>
          <a:noFill/>
          <a:ln>
            <a:noFill/>
          </a:ln>
        </p:spPr>
      </p:pic>
      <p:pic>
        <p:nvPicPr>
          <p:cNvPr id="1420" name="Google Shape;1420;p34"/>
          <p:cNvPicPr preferRelativeResize="0"/>
          <p:nvPr/>
        </p:nvPicPr>
        <p:blipFill rotWithShape="1">
          <a:blip r:embed="rId155" cstate="print">
            <a:alphaModFix/>
            <a:extLst>
              <a:ext uri="{28A0092B-C50C-407E-A947-70E740481C1C}">
                <a14:useLocalDpi xmlns:a14="http://schemas.microsoft.com/office/drawing/2010/main"/>
              </a:ext>
            </a:extLst>
          </a:blip>
          <a:srcRect/>
          <a:stretch/>
        </p:blipFill>
        <p:spPr>
          <a:xfrm>
            <a:off x="3835838" y="1053101"/>
            <a:ext cx="536375" cy="106482"/>
          </a:xfrm>
          <a:prstGeom prst="rect">
            <a:avLst/>
          </a:prstGeom>
          <a:noFill/>
          <a:ln>
            <a:noFill/>
          </a:ln>
        </p:spPr>
      </p:pic>
      <p:pic>
        <p:nvPicPr>
          <p:cNvPr id="1421" name="Google Shape;1421;p34"/>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739710" y="962067"/>
            <a:ext cx="471300" cy="288550"/>
          </a:xfrm>
          <a:prstGeom prst="rect">
            <a:avLst/>
          </a:prstGeom>
          <a:noFill/>
          <a:ln>
            <a:noFill/>
          </a:ln>
        </p:spPr>
      </p:pic>
      <p:pic>
        <p:nvPicPr>
          <p:cNvPr id="1422" name="Google Shape;1422;p34"/>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5167034" y="1045950"/>
            <a:ext cx="635700" cy="120783"/>
          </a:xfrm>
          <a:prstGeom prst="rect">
            <a:avLst/>
          </a:prstGeom>
          <a:noFill/>
          <a:ln>
            <a:noFill/>
          </a:ln>
        </p:spPr>
      </p:pic>
      <p:pic>
        <p:nvPicPr>
          <p:cNvPr id="1423" name="Google Shape;1423;p34"/>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6546255" y="997367"/>
            <a:ext cx="326925" cy="217950"/>
          </a:xfrm>
          <a:prstGeom prst="rect">
            <a:avLst/>
          </a:prstGeom>
          <a:noFill/>
          <a:ln>
            <a:noFill/>
          </a:ln>
        </p:spPr>
      </p:pic>
      <p:pic>
        <p:nvPicPr>
          <p:cNvPr id="1424" name="Google Shape;1424;p34"/>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24750" y="1019200"/>
            <a:ext cx="594150" cy="174282"/>
          </a:xfrm>
          <a:prstGeom prst="rect">
            <a:avLst/>
          </a:prstGeom>
          <a:noFill/>
          <a:ln>
            <a:noFill/>
          </a:ln>
        </p:spPr>
      </p:pic>
      <p:pic>
        <p:nvPicPr>
          <p:cNvPr id="1425" name="Google Shape;1425;p34"/>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8037586" y="1004781"/>
            <a:ext cx="423125" cy="203121"/>
          </a:xfrm>
          <a:prstGeom prst="rect">
            <a:avLst/>
          </a:prstGeom>
          <a:noFill/>
          <a:ln>
            <a:noFill/>
          </a:ln>
        </p:spPr>
      </p:pic>
      <p:pic>
        <p:nvPicPr>
          <p:cNvPr id="1426" name="Google Shape;1426;p34"/>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6993990" y="981295"/>
            <a:ext cx="446775" cy="250093"/>
          </a:xfrm>
          <a:prstGeom prst="rect">
            <a:avLst/>
          </a:prstGeom>
          <a:noFill/>
          <a:ln>
            <a:noFill/>
          </a:ln>
        </p:spPr>
      </p:pic>
      <p:pic>
        <p:nvPicPr>
          <p:cNvPr id="1427" name="Google Shape;1427;p34"/>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4493023" y="1047326"/>
            <a:ext cx="553200" cy="118031"/>
          </a:xfrm>
          <a:prstGeom prst="rect">
            <a:avLst/>
          </a:prstGeom>
          <a:noFill/>
          <a:ln>
            <a:noFill/>
          </a:ln>
        </p:spPr>
      </p:pic>
      <p:pic>
        <p:nvPicPr>
          <p:cNvPr id="1428" name="Google Shape;1428;p34"/>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7561576" y="1002656"/>
            <a:ext cx="355200" cy="207371"/>
          </a:xfrm>
          <a:prstGeom prst="rect">
            <a:avLst/>
          </a:prstGeom>
          <a:noFill/>
          <a:ln>
            <a:noFill/>
          </a:ln>
        </p:spPr>
      </p:pic>
      <p:pic>
        <p:nvPicPr>
          <p:cNvPr id="1429" name="Google Shape;1429;p34"/>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5923544" y="1031049"/>
            <a:ext cx="501900" cy="150585"/>
          </a:xfrm>
          <a:prstGeom prst="rect">
            <a:avLst/>
          </a:prstGeom>
          <a:noFill/>
          <a:ln>
            <a:noFill/>
          </a:ln>
        </p:spPr>
      </p:pic>
      <p:pic>
        <p:nvPicPr>
          <p:cNvPr id="1430" name="Google Shape;1430;p34"/>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3897261" y="3332535"/>
            <a:ext cx="594300" cy="109554"/>
          </a:xfrm>
          <a:prstGeom prst="rect">
            <a:avLst/>
          </a:prstGeom>
          <a:noFill/>
          <a:ln>
            <a:noFill/>
          </a:ln>
        </p:spPr>
      </p:pic>
      <p:pic>
        <p:nvPicPr>
          <p:cNvPr id="1431" name="Google Shape;1431;p34"/>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2540699" y="3623024"/>
            <a:ext cx="585300" cy="212652"/>
          </a:xfrm>
          <a:prstGeom prst="rect">
            <a:avLst/>
          </a:prstGeom>
          <a:noFill/>
          <a:ln>
            <a:noFill/>
          </a:ln>
        </p:spPr>
      </p:pic>
      <p:pic>
        <p:nvPicPr>
          <p:cNvPr id="1432" name="Google Shape;1432;p34"/>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8156441" y="3618712"/>
            <a:ext cx="553200" cy="221275"/>
          </a:xfrm>
          <a:prstGeom prst="rect">
            <a:avLst/>
          </a:prstGeom>
          <a:noFill/>
          <a:ln>
            <a:noFill/>
          </a:ln>
        </p:spPr>
      </p:pic>
    </p:spTree>
    <p:extLst>
      <p:ext uri="{BB962C8B-B14F-4D97-AF65-F5344CB8AC3E}">
        <p14:creationId xmlns:p14="http://schemas.microsoft.com/office/powerpoint/2010/main" val="1813633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36"/>
          <p:cNvSpPr txBox="1">
            <a:spLocks noGrp="1"/>
          </p:cNvSpPr>
          <p:nvPr>
            <p:ph type="title"/>
          </p:nvPr>
        </p:nvSpPr>
        <p:spPr>
          <a:xfrm>
            <a:off x="266700" y="428525"/>
            <a:ext cx="8681100" cy="422700"/>
          </a:xfrm>
          <a:prstGeom prst="rect">
            <a:avLst/>
          </a:prstGeom>
        </p:spPr>
        <p:txBody>
          <a:bodyPr spcFirstLastPara="1" wrap="square" lIns="68575" tIns="68575" rIns="68575" bIns="68575" anchor="ctr" anchorCtr="0">
            <a:noAutofit/>
          </a:bodyPr>
          <a:lstStyle/>
          <a:p>
            <a:pPr lvl="0"/>
            <a:r>
              <a:rPr lang="en-US" dirty="0"/>
              <a:t>CNCF</a:t>
            </a:r>
            <a:r>
              <a:rPr lang="zh-CN" altLang="en-US" dirty="0"/>
              <a:t>活动</a:t>
            </a:r>
            <a:endParaRPr dirty="0"/>
          </a:p>
        </p:txBody>
      </p:sp>
      <p:sp>
        <p:nvSpPr>
          <p:cNvPr id="1474" name="Google Shape;1474;p36"/>
          <p:cNvSpPr txBox="1"/>
          <p:nvPr/>
        </p:nvSpPr>
        <p:spPr>
          <a:xfrm>
            <a:off x="3069225" y="4649375"/>
            <a:ext cx="27987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u="sng">
                <a:solidFill>
                  <a:schemeClr val="hlink"/>
                </a:solidFill>
                <a:hlinkClick r:id="rId3"/>
              </a:rPr>
              <a:t>kubecon.io</a:t>
            </a:r>
            <a:endParaRPr b="1"/>
          </a:p>
        </p:txBody>
      </p:sp>
      <p:pic>
        <p:nvPicPr>
          <p:cNvPr id="1475" name="Google Shape;1475;p36">
            <a:hlinkClick r:id="rId4"/>
          </p:cNvPr>
          <p:cNvPicPr preferRelativeResize="0"/>
          <p:nvPr/>
        </p:nvPicPr>
        <p:blipFill>
          <a:blip r:embed="rId5">
            <a:alphaModFix/>
          </a:blip>
          <a:stretch>
            <a:fillRect/>
          </a:stretch>
        </p:blipFill>
        <p:spPr>
          <a:xfrm>
            <a:off x="2648213" y="860704"/>
            <a:ext cx="3847575" cy="3422093"/>
          </a:xfrm>
          <a:prstGeom prst="rect">
            <a:avLst/>
          </a:prstGeom>
          <a:noFill/>
          <a:ln>
            <a:noFill/>
          </a:ln>
        </p:spPr>
      </p:pic>
    </p:spTree>
    <p:extLst>
      <p:ext uri="{BB962C8B-B14F-4D97-AF65-F5344CB8AC3E}">
        <p14:creationId xmlns:p14="http://schemas.microsoft.com/office/powerpoint/2010/main" val="24856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云原生计算基金会</a:t>
            </a:r>
            <a:endParaRPr dirty="0"/>
          </a:p>
        </p:txBody>
      </p:sp>
      <p:grpSp>
        <p:nvGrpSpPr>
          <p:cNvPr id="158" name="Google Shape;158;p11"/>
          <p:cNvGrpSpPr/>
          <p:nvPr/>
        </p:nvGrpSpPr>
        <p:grpSpPr>
          <a:xfrm>
            <a:off x="4845463" y="3931058"/>
            <a:ext cx="502800" cy="797001"/>
            <a:chOff x="1604367" y="4099624"/>
            <a:chExt cx="502800" cy="797001"/>
          </a:xfrm>
        </p:grpSpPr>
        <p:sp>
          <p:nvSpPr>
            <p:cNvPr id="159" name="Google Shape;159;p11"/>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工具</a:t>
              </a:r>
              <a:endParaRPr sz="700" dirty="0"/>
            </a:p>
          </p:txBody>
        </p:sp>
        <p:pic>
          <p:nvPicPr>
            <p:cNvPr id="160" name="Google Shape;160;p1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grpSp>
        <p:nvGrpSpPr>
          <p:cNvPr id="161" name="Google Shape;161;p11"/>
          <p:cNvGrpSpPr/>
          <p:nvPr/>
        </p:nvGrpSpPr>
        <p:grpSpPr>
          <a:xfrm>
            <a:off x="5551803" y="3045086"/>
            <a:ext cx="726300" cy="726986"/>
            <a:chOff x="3677400" y="3298739"/>
            <a:chExt cx="726300" cy="726986"/>
          </a:xfrm>
        </p:grpSpPr>
        <p:pic>
          <p:nvPicPr>
            <p:cNvPr id="162" name="Google Shape;162;p1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163" name="Google Shape;163;p11"/>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grpSp>
        <p:nvGrpSpPr>
          <p:cNvPr id="164" name="Google Shape;164;p11"/>
          <p:cNvGrpSpPr/>
          <p:nvPr/>
        </p:nvGrpSpPr>
        <p:grpSpPr>
          <a:xfrm>
            <a:off x="7153900" y="3969090"/>
            <a:ext cx="599100" cy="835307"/>
            <a:chOff x="5557975" y="4061318"/>
            <a:chExt cx="599100" cy="835307"/>
          </a:xfrm>
        </p:grpSpPr>
        <p:sp>
          <p:nvSpPr>
            <p:cNvPr id="165" name="Google Shape;165;p11"/>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166" name="Google Shape;166;p1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167" name="Google Shape;167;p11"/>
          <p:cNvGrpSpPr/>
          <p:nvPr/>
        </p:nvGrpSpPr>
        <p:grpSpPr>
          <a:xfrm>
            <a:off x="2942137" y="1259686"/>
            <a:ext cx="548700" cy="716498"/>
            <a:chOff x="6857825" y="4191377"/>
            <a:chExt cx="548700" cy="716498"/>
          </a:xfrm>
        </p:grpSpPr>
        <p:sp>
          <p:nvSpPr>
            <p:cNvPr id="168" name="Google Shape;168;p11"/>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169" name="Google Shape;169;p11"/>
            <p:cNvPicPr preferRelativeResize="0"/>
            <p:nvPr/>
          </p:nvPicPr>
          <p:blipFill rotWithShape="1">
            <a:blip r:embed="rId6"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170" name="Google Shape;170;p11"/>
          <p:cNvGrpSpPr/>
          <p:nvPr/>
        </p:nvGrpSpPr>
        <p:grpSpPr>
          <a:xfrm>
            <a:off x="2883337" y="3068728"/>
            <a:ext cx="666300" cy="737504"/>
            <a:chOff x="7400323" y="4170371"/>
            <a:chExt cx="666300" cy="737504"/>
          </a:xfrm>
        </p:grpSpPr>
        <p:sp>
          <p:nvSpPr>
            <p:cNvPr id="171" name="Google Shape;171;p11"/>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172" name="Google Shape;172;p1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173" name="Google Shape;173;p11"/>
          <p:cNvGrpSpPr/>
          <p:nvPr/>
        </p:nvGrpSpPr>
        <p:grpSpPr>
          <a:xfrm>
            <a:off x="4780781" y="3063296"/>
            <a:ext cx="666300" cy="764249"/>
            <a:chOff x="8010250" y="4143626"/>
            <a:chExt cx="666300" cy="764249"/>
          </a:xfrm>
        </p:grpSpPr>
        <p:sp>
          <p:nvSpPr>
            <p:cNvPr id="174" name="Google Shape;174;p11"/>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solidFill>
                  <a:srgbClr val="606060"/>
                </a:solidFill>
                <a:highlight>
                  <a:srgbClr val="FFFFFF"/>
                </a:highlight>
              </a:endParaRPr>
            </a:p>
          </p:txBody>
        </p:sp>
        <p:pic>
          <p:nvPicPr>
            <p:cNvPr id="175" name="Google Shape;175;p1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176" name="Google Shape;176;p11"/>
          <p:cNvGrpSpPr/>
          <p:nvPr/>
        </p:nvGrpSpPr>
        <p:grpSpPr>
          <a:xfrm>
            <a:off x="6423758" y="3022617"/>
            <a:ext cx="834900" cy="709490"/>
            <a:chOff x="2716475" y="4208260"/>
            <a:chExt cx="834900" cy="709490"/>
          </a:xfrm>
        </p:grpSpPr>
        <p:sp>
          <p:nvSpPr>
            <p:cNvPr id="177" name="Google Shape;177;p11"/>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178" name="Google Shape;178;p1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179" name="Google Shape;179;p11"/>
          <p:cNvGrpSpPr/>
          <p:nvPr/>
        </p:nvGrpSpPr>
        <p:grpSpPr>
          <a:xfrm>
            <a:off x="1049892" y="2067432"/>
            <a:ext cx="666300" cy="886375"/>
            <a:chOff x="8559163" y="4021500"/>
            <a:chExt cx="666300" cy="886375"/>
          </a:xfrm>
        </p:grpSpPr>
        <p:sp>
          <p:nvSpPr>
            <p:cNvPr id="180" name="Google Shape;180;p11"/>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81" name="Google Shape;181;p1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82" name="Google Shape;182;p11"/>
          <p:cNvGrpSpPr/>
          <p:nvPr/>
        </p:nvGrpSpPr>
        <p:grpSpPr>
          <a:xfrm>
            <a:off x="1998831" y="2163082"/>
            <a:ext cx="666300" cy="751800"/>
            <a:chOff x="8559138" y="4177875"/>
            <a:chExt cx="666300" cy="751800"/>
          </a:xfrm>
        </p:grpSpPr>
        <p:sp>
          <p:nvSpPr>
            <p:cNvPr id="183" name="Google Shape;183;p11"/>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a:t>
              </a:r>
              <a:endParaRPr sz="700" dirty="0">
                <a:solidFill>
                  <a:srgbClr val="606060"/>
                </a:solidFill>
              </a:endParaRPr>
            </a:p>
          </p:txBody>
        </p:sp>
        <p:pic>
          <p:nvPicPr>
            <p:cNvPr id="184" name="Google Shape;184;p1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185" name="Google Shape;185;p11"/>
          <p:cNvGrpSpPr/>
          <p:nvPr/>
        </p:nvGrpSpPr>
        <p:grpSpPr>
          <a:xfrm>
            <a:off x="3609493" y="3907232"/>
            <a:ext cx="753365" cy="721275"/>
            <a:chOff x="9016362" y="4186600"/>
            <a:chExt cx="753365" cy="721275"/>
          </a:xfrm>
        </p:grpSpPr>
        <p:pic>
          <p:nvPicPr>
            <p:cNvPr id="186" name="Google Shape;186;p1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187" name="Google Shape;187;p11"/>
            <p:cNvSpPr txBox="1"/>
            <p:nvPr/>
          </p:nvSpPr>
          <p:spPr>
            <a:xfrm>
              <a:off x="9016362" y="4531975"/>
              <a:ext cx="753365"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Kafka </a:t>
              </a:r>
              <a:r>
                <a:rPr lang="zh-CN" altLang="en-US" sz="700" dirty="0">
                  <a:solidFill>
                    <a:srgbClr val="606060"/>
                  </a:solidFill>
                </a:rPr>
                <a:t>运行器</a:t>
              </a:r>
              <a:endParaRPr sz="700" dirty="0">
                <a:solidFill>
                  <a:srgbClr val="606060"/>
                </a:solidFill>
              </a:endParaRPr>
            </a:p>
          </p:txBody>
        </p:sp>
      </p:grpSp>
      <p:grpSp>
        <p:nvGrpSpPr>
          <p:cNvPr id="188" name="Google Shape;188;p11"/>
          <p:cNvGrpSpPr/>
          <p:nvPr/>
        </p:nvGrpSpPr>
        <p:grpSpPr>
          <a:xfrm>
            <a:off x="3743809" y="1259667"/>
            <a:ext cx="834900" cy="660305"/>
            <a:chOff x="5408100" y="3433145"/>
            <a:chExt cx="834900" cy="660305"/>
          </a:xfrm>
        </p:grpSpPr>
        <p:sp>
          <p:nvSpPr>
            <p:cNvPr id="189" name="Google Shape;189;p11"/>
            <p:cNvSpPr txBox="1"/>
            <p:nvPr/>
          </p:nvSpPr>
          <p:spPr>
            <a:xfrm>
              <a:off x="5408100" y="37175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90" name="Google Shape;190;p1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596951" y="3433145"/>
              <a:ext cx="457198" cy="330296"/>
            </a:xfrm>
            <a:prstGeom prst="rect">
              <a:avLst/>
            </a:prstGeom>
            <a:noFill/>
            <a:ln>
              <a:noFill/>
            </a:ln>
          </p:spPr>
        </p:pic>
      </p:grpSp>
      <p:grpSp>
        <p:nvGrpSpPr>
          <p:cNvPr id="191" name="Google Shape;191;p11"/>
          <p:cNvGrpSpPr/>
          <p:nvPr/>
        </p:nvGrpSpPr>
        <p:grpSpPr>
          <a:xfrm>
            <a:off x="6478058" y="2150679"/>
            <a:ext cx="726300" cy="793816"/>
            <a:chOff x="8180676" y="4155984"/>
            <a:chExt cx="726300" cy="793816"/>
          </a:xfrm>
        </p:grpSpPr>
        <p:sp>
          <p:nvSpPr>
            <p:cNvPr id="192" name="Google Shape;192;p11"/>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VM </a:t>
              </a:r>
              <a:r>
                <a:rPr lang="zh-CN" altLang="en-US" sz="700" dirty="0">
                  <a:solidFill>
                    <a:srgbClr val="606060"/>
                  </a:solidFill>
                </a:rPr>
                <a:t>运行器</a:t>
              </a:r>
              <a:endParaRPr sz="700" dirty="0">
                <a:solidFill>
                  <a:srgbClr val="606060"/>
                </a:solidFill>
              </a:endParaRPr>
            </a:p>
          </p:txBody>
        </p:sp>
        <p:pic>
          <p:nvPicPr>
            <p:cNvPr id="193" name="Google Shape;193;p1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grpSp>
        <p:nvGrpSpPr>
          <p:cNvPr id="194" name="Google Shape;194;p11"/>
          <p:cNvGrpSpPr/>
          <p:nvPr/>
        </p:nvGrpSpPr>
        <p:grpSpPr>
          <a:xfrm>
            <a:off x="1019892" y="3110212"/>
            <a:ext cx="726300" cy="686282"/>
            <a:chOff x="8256876" y="4144550"/>
            <a:chExt cx="726300" cy="686282"/>
          </a:xfrm>
        </p:grpSpPr>
        <p:sp>
          <p:nvSpPr>
            <p:cNvPr id="195" name="Google Shape;195;p11"/>
            <p:cNvSpPr txBox="1"/>
            <p:nvPr/>
          </p:nvSpPr>
          <p:spPr>
            <a:xfrm>
              <a:off x="8256876" y="4454932"/>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196" name="Google Shape;196;p1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368627" y="4144550"/>
              <a:ext cx="502798" cy="247848"/>
            </a:xfrm>
            <a:prstGeom prst="rect">
              <a:avLst/>
            </a:prstGeom>
            <a:noFill/>
            <a:ln>
              <a:noFill/>
            </a:ln>
          </p:spPr>
        </p:pic>
      </p:grpSp>
      <p:grpSp>
        <p:nvGrpSpPr>
          <p:cNvPr id="197" name="Google Shape;197;p11"/>
          <p:cNvGrpSpPr/>
          <p:nvPr/>
        </p:nvGrpSpPr>
        <p:grpSpPr>
          <a:xfrm>
            <a:off x="5663553" y="1313893"/>
            <a:ext cx="502800" cy="737502"/>
            <a:chOff x="8581775" y="4093323"/>
            <a:chExt cx="502800" cy="737502"/>
          </a:xfrm>
        </p:grpSpPr>
        <p:sp>
          <p:nvSpPr>
            <p:cNvPr id="198" name="Google Shape;198;p11"/>
            <p:cNvSpPr txBox="1"/>
            <p:nvPr/>
          </p:nvSpPr>
          <p:spPr>
            <a:xfrm>
              <a:off x="8581775" y="44549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199" name="Google Shape;199;p1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664048" y="4093323"/>
              <a:ext cx="338254" cy="375900"/>
            </a:xfrm>
            <a:prstGeom prst="rect">
              <a:avLst/>
            </a:prstGeom>
            <a:noFill/>
            <a:ln>
              <a:noFill/>
            </a:ln>
          </p:spPr>
        </p:pic>
      </p:grpSp>
      <p:grpSp>
        <p:nvGrpSpPr>
          <p:cNvPr id="200" name="Google Shape;200;p11"/>
          <p:cNvGrpSpPr/>
          <p:nvPr/>
        </p:nvGrpSpPr>
        <p:grpSpPr>
          <a:xfrm>
            <a:off x="3798109" y="2141863"/>
            <a:ext cx="726300" cy="737500"/>
            <a:chOff x="8517050" y="4177650"/>
            <a:chExt cx="726300" cy="737500"/>
          </a:xfrm>
        </p:grpSpPr>
        <p:pic>
          <p:nvPicPr>
            <p:cNvPr id="201" name="Google Shape;201;p1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78600" y="4177650"/>
              <a:ext cx="403200" cy="403461"/>
            </a:xfrm>
            <a:prstGeom prst="rect">
              <a:avLst/>
            </a:prstGeom>
            <a:noFill/>
            <a:ln>
              <a:noFill/>
            </a:ln>
          </p:spPr>
        </p:pic>
        <p:sp>
          <p:nvSpPr>
            <p:cNvPr id="202" name="Google Shape;202;p11"/>
            <p:cNvSpPr txBox="1"/>
            <p:nvPr/>
          </p:nvSpPr>
          <p:spPr>
            <a:xfrm>
              <a:off x="8517050" y="45392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事件</a:t>
              </a:r>
              <a:r>
                <a:rPr lang="en-US" altLang="zh-CN" sz="700" dirty="0">
                  <a:solidFill>
                    <a:srgbClr val="606060"/>
                  </a:solidFill>
                </a:rPr>
                <a:t>-</a:t>
              </a:r>
              <a:r>
                <a:rPr lang="zh-CN" altLang="en-US" sz="700" dirty="0">
                  <a:solidFill>
                    <a:srgbClr val="606060"/>
                  </a:solidFill>
                </a:rPr>
                <a:t>驱动自动升级</a:t>
              </a:r>
              <a:endParaRPr sz="700" dirty="0">
                <a:solidFill>
                  <a:srgbClr val="606060"/>
                </a:solidFill>
              </a:endParaRPr>
            </a:p>
          </p:txBody>
        </p:sp>
      </p:grpSp>
      <p:grpSp>
        <p:nvGrpSpPr>
          <p:cNvPr id="203" name="Google Shape;203;p11"/>
          <p:cNvGrpSpPr/>
          <p:nvPr/>
        </p:nvGrpSpPr>
        <p:grpSpPr>
          <a:xfrm>
            <a:off x="2313525" y="3932652"/>
            <a:ext cx="726300" cy="793823"/>
            <a:chOff x="8440850" y="4045127"/>
            <a:chExt cx="726300" cy="793823"/>
          </a:xfrm>
        </p:grpSpPr>
        <p:sp>
          <p:nvSpPr>
            <p:cNvPr id="204" name="Google Shape;204;p11"/>
            <p:cNvSpPr txBox="1"/>
            <p:nvPr/>
          </p:nvSpPr>
          <p:spPr>
            <a:xfrm>
              <a:off x="84408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服务编排</a:t>
              </a:r>
              <a:endParaRPr sz="700" dirty="0">
                <a:solidFill>
                  <a:srgbClr val="606060"/>
                </a:solidFill>
              </a:endParaRPr>
            </a:p>
          </p:txBody>
        </p:sp>
        <p:pic>
          <p:nvPicPr>
            <p:cNvPr id="205" name="Google Shape;205;p1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651875" y="4045127"/>
              <a:ext cx="323607" cy="472500"/>
            </a:xfrm>
            <a:prstGeom prst="rect">
              <a:avLst/>
            </a:prstGeom>
            <a:noFill/>
            <a:ln>
              <a:noFill/>
            </a:ln>
          </p:spPr>
        </p:pic>
      </p:grpSp>
      <p:grpSp>
        <p:nvGrpSpPr>
          <p:cNvPr id="206" name="Google Shape;206;p11"/>
          <p:cNvGrpSpPr/>
          <p:nvPr/>
        </p:nvGrpSpPr>
        <p:grpSpPr>
          <a:xfrm>
            <a:off x="8322669" y="3969102"/>
            <a:ext cx="726300" cy="675598"/>
            <a:chOff x="8669450" y="4163352"/>
            <a:chExt cx="726300" cy="675598"/>
          </a:xfrm>
        </p:grpSpPr>
        <p:pic>
          <p:nvPicPr>
            <p:cNvPr id="207" name="Google Shape;207;p1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801675" y="4163352"/>
              <a:ext cx="461850" cy="315038"/>
            </a:xfrm>
            <a:prstGeom prst="rect">
              <a:avLst/>
            </a:prstGeom>
            <a:noFill/>
            <a:ln>
              <a:noFill/>
            </a:ln>
          </p:spPr>
        </p:pic>
        <p:sp>
          <p:nvSpPr>
            <p:cNvPr id="208" name="Google Shape;208;p11"/>
            <p:cNvSpPr txBox="1"/>
            <p:nvPr/>
          </p:nvSpPr>
          <p:spPr>
            <a:xfrm>
              <a:off x="86694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高性能</a:t>
              </a:r>
              <a:endParaRPr lang="en-US" altLang="zh-CN" sz="700" dirty="0">
                <a:solidFill>
                  <a:srgbClr val="606060"/>
                </a:solidFill>
              </a:endParaRPr>
            </a:p>
            <a:p>
              <a:pPr marL="0" lvl="0" indent="0" algn="ctr" rtl="0">
                <a:spcBef>
                  <a:spcPts val="0"/>
                </a:spcBef>
                <a:spcAft>
                  <a:spcPts val="0"/>
                </a:spcAft>
                <a:buNone/>
              </a:pPr>
              <a:r>
                <a:rPr lang="zh-CN" altLang="en-US" sz="700" dirty="0">
                  <a:solidFill>
                    <a:srgbClr val="606060"/>
                  </a:solidFill>
                </a:rPr>
                <a:t>工作负载</a:t>
              </a:r>
              <a:endParaRPr sz="700" dirty="0">
                <a:solidFill>
                  <a:srgbClr val="606060"/>
                </a:solidFill>
              </a:endParaRPr>
            </a:p>
          </p:txBody>
        </p:sp>
      </p:grpSp>
      <p:grpSp>
        <p:nvGrpSpPr>
          <p:cNvPr id="209" name="Google Shape;209;p11"/>
          <p:cNvGrpSpPr/>
          <p:nvPr/>
        </p:nvGrpSpPr>
        <p:grpSpPr>
          <a:xfrm>
            <a:off x="7349897" y="2175025"/>
            <a:ext cx="726300" cy="681875"/>
            <a:chOff x="4865293" y="4114525"/>
            <a:chExt cx="726300" cy="681875"/>
          </a:xfrm>
        </p:grpSpPr>
        <p:pic>
          <p:nvPicPr>
            <p:cNvPr id="210" name="Google Shape;210;p1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064193" y="4114525"/>
              <a:ext cx="328500" cy="328500"/>
            </a:xfrm>
            <a:prstGeom prst="rect">
              <a:avLst/>
            </a:prstGeom>
            <a:noFill/>
            <a:ln>
              <a:noFill/>
            </a:ln>
          </p:spPr>
        </p:pic>
        <p:sp>
          <p:nvSpPr>
            <p:cNvPr id="211" name="Google Shape;211;p11"/>
            <p:cNvSpPr txBox="1"/>
            <p:nvPr/>
          </p:nvSpPr>
          <p:spPr>
            <a:xfrm>
              <a:off x="4865293" y="44205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任务编排</a:t>
              </a:r>
              <a:endParaRPr sz="700" dirty="0">
                <a:solidFill>
                  <a:srgbClr val="606060"/>
                </a:solidFill>
              </a:endParaRPr>
            </a:p>
          </p:txBody>
        </p:sp>
      </p:grpSp>
      <p:grpSp>
        <p:nvGrpSpPr>
          <p:cNvPr id="212" name="Google Shape;212;p11"/>
          <p:cNvGrpSpPr/>
          <p:nvPr/>
        </p:nvGrpSpPr>
        <p:grpSpPr>
          <a:xfrm>
            <a:off x="8322669" y="1313911"/>
            <a:ext cx="726300" cy="744151"/>
            <a:chOff x="5613629" y="4063686"/>
            <a:chExt cx="726300" cy="744151"/>
          </a:xfrm>
        </p:grpSpPr>
        <p:pic>
          <p:nvPicPr>
            <p:cNvPr id="213" name="Google Shape;213;p1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775180" y="4063686"/>
              <a:ext cx="403197" cy="403197"/>
            </a:xfrm>
            <a:prstGeom prst="rect">
              <a:avLst/>
            </a:prstGeom>
            <a:noFill/>
            <a:ln>
              <a:noFill/>
            </a:ln>
          </p:spPr>
        </p:pic>
        <p:sp>
          <p:nvSpPr>
            <p:cNvPr id="214" name="Google Shape;214;p11"/>
            <p:cNvSpPr txBox="1"/>
            <p:nvPr/>
          </p:nvSpPr>
          <p:spPr>
            <a:xfrm>
              <a:off x="5613629" y="44319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基础设施管理</a:t>
              </a:r>
              <a:endParaRPr sz="700" dirty="0">
                <a:solidFill>
                  <a:srgbClr val="606060"/>
                </a:solidFill>
              </a:endParaRPr>
            </a:p>
          </p:txBody>
        </p:sp>
      </p:grpSp>
      <p:grpSp>
        <p:nvGrpSpPr>
          <p:cNvPr id="215" name="Google Shape;215;p11"/>
          <p:cNvGrpSpPr/>
          <p:nvPr/>
        </p:nvGrpSpPr>
        <p:grpSpPr>
          <a:xfrm>
            <a:off x="77120" y="2156650"/>
            <a:ext cx="726300" cy="755325"/>
            <a:chOff x="9228747" y="1248700"/>
            <a:chExt cx="726300" cy="755325"/>
          </a:xfrm>
        </p:grpSpPr>
        <p:sp>
          <p:nvSpPr>
            <p:cNvPr id="216" name="Google Shape;216;p11"/>
            <p:cNvSpPr txBox="1"/>
            <p:nvPr/>
          </p:nvSpPr>
          <p:spPr>
            <a:xfrm>
              <a:off x="9228747" y="16281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OpenID Connect</a:t>
              </a:r>
              <a:endParaRPr sz="700">
                <a:solidFill>
                  <a:srgbClr val="606060"/>
                </a:solidFill>
              </a:endParaRPr>
            </a:p>
          </p:txBody>
        </p:sp>
        <p:pic>
          <p:nvPicPr>
            <p:cNvPr id="217" name="Google Shape;217;p1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9437237" y="1248700"/>
              <a:ext cx="309322" cy="375901"/>
            </a:xfrm>
            <a:prstGeom prst="rect">
              <a:avLst/>
            </a:prstGeom>
            <a:noFill/>
            <a:ln>
              <a:noFill/>
            </a:ln>
          </p:spPr>
        </p:pic>
      </p:grpSp>
      <p:grpSp>
        <p:nvGrpSpPr>
          <p:cNvPr id="218" name="Google Shape;218;p11"/>
          <p:cNvGrpSpPr/>
          <p:nvPr/>
        </p:nvGrpSpPr>
        <p:grpSpPr>
          <a:xfrm>
            <a:off x="1968831" y="1284500"/>
            <a:ext cx="726300" cy="689025"/>
            <a:chOff x="8302622" y="449800"/>
            <a:chExt cx="726300" cy="689025"/>
          </a:xfrm>
        </p:grpSpPr>
        <p:sp>
          <p:nvSpPr>
            <p:cNvPr id="219" name="Google Shape;219;p11"/>
            <p:cNvSpPr txBox="1"/>
            <p:nvPr/>
          </p:nvSpPr>
          <p:spPr>
            <a:xfrm>
              <a:off x="8302622" y="7629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负载平衡</a:t>
              </a:r>
              <a:endParaRPr sz="700" dirty="0">
                <a:solidFill>
                  <a:srgbClr val="606060"/>
                </a:solidFill>
              </a:endParaRPr>
            </a:p>
          </p:txBody>
        </p:sp>
        <p:pic>
          <p:nvPicPr>
            <p:cNvPr id="220" name="Google Shape;220;p1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536059" y="449800"/>
              <a:ext cx="259427" cy="375900"/>
            </a:xfrm>
            <a:prstGeom prst="rect">
              <a:avLst/>
            </a:prstGeom>
            <a:noFill/>
            <a:ln>
              <a:noFill/>
            </a:ln>
          </p:spPr>
        </p:pic>
      </p:grpSp>
      <p:grpSp>
        <p:nvGrpSpPr>
          <p:cNvPr id="221" name="Google Shape;221;p11"/>
          <p:cNvGrpSpPr/>
          <p:nvPr/>
        </p:nvGrpSpPr>
        <p:grpSpPr>
          <a:xfrm>
            <a:off x="8322669" y="3022630"/>
            <a:ext cx="726300" cy="639520"/>
            <a:chOff x="9025497" y="2176680"/>
            <a:chExt cx="726300" cy="639520"/>
          </a:xfrm>
        </p:grpSpPr>
        <p:sp>
          <p:nvSpPr>
            <p:cNvPr id="222" name="Google Shape;222;p11"/>
            <p:cNvSpPr txBox="1"/>
            <p:nvPr/>
          </p:nvSpPr>
          <p:spPr>
            <a:xfrm>
              <a:off x="9025497" y="24403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安全平台抽象</a:t>
              </a:r>
              <a:endParaRPr sz="700" dirty="0">
                <a:solidFill>
                  <a:srgbClr val="606060"/>
                </a:solidFill>
              </a:endParaRPr>
            </a:p>
          </p:txBody>
        </p:sp>
        <p:pic>
          <p:nvPicPr>
            <p:cNvPr id="223" name="Google Shape;223;p1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9137249" y="2176680"/>
              <a:ext cx="502796" cy="263621"/>
            </a:xfrm>
            <a:prstGeom prst="rect">
              <a:avLst/>
            </a:prstGeom>
            <a:noFill/>
            <a:ln>
              <a:noFill/>
            </a:ln>
          </p:spPr>
        </p:pic>
      </p:grpSp>
      <p:grpSp>
        <p:nvGrpSpPr>
          <p:cNvPr id="224" name="Google Shape;224;p11"/>
          <p:cNvGrpSpPr/>
          <p:nvPr/>
        </p:nvGrpSpPr>
        <p:grpSpPr>
          <a:xfrm>
            <a:off x="77120" y="1208288"/>
            <a:ext cx="726300" cy="819274"/>
            <a:chOff x="8070997" y="1426063"/>
            <a:chExt cx="726300" cy="819274"/>
          </a:xfrm>
        </p:grpSpPr>
        <p:sp>
          <p:nvSpPr>
            <p:cNvPr id="225" name="Google Shape;225;p11"/>
            <p:cNvSpPr txBox="1"/>
            <p:nvPr/>
          </p:nvSpPr>
          <p:spPr>
            <a:xfrm>
              <a:off x="8070997" y="18694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核心</a:t>
              </a:r>
              <a:endParaRPr sz="700" dirty="0">
                <a:solidFill>
                  <a:srgbClr val="606060"/>
                </a:solidFill>
              </a:endParaRPr>
            </a:p>
          </p:txBody>
        </p:sp>
        <p:pic>
          <p:nvPicPr>
            <p:cNvPr id="226" name="Google Shape;226;p1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232547" y="1426063"/>
              <a:ext cx="403201" cy="448312"/>
            </a:xfrm>
            <a:prstGeom prst="rect">
              <a:avLst/>
            </a:prstGeom>
            <a:noFill/>
            <a:ln>
              <a:noFill/>
            </a:ln>
          </p:spPr>
        </p:pic>
      </p:grpSp>
      <p:sp>
        <p:nvSpPr>
          <p:cNvPr id="227" name="Google Shape;227;p11"/>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1300" b="1" dirty="0">
                <a:latin typeface="Century Gothic"/>
                <a:ea typeface="Century Gothic"/>
                <a:cs typeface="Century Gothic"/>
                <a:sym typeface="Century Gothic"/>
              </a:rPr>
              <a:t>砂箱项目</a:t>
            </a:r>
            <a:endParaRPr sz="1300" b="1" dirty="0">
              <a:latin typeface="Century Gothic"/>
              <a:ea typeface="Century Gothic"/>
              <a:cs typeface="Century Gothic"/>
              <a:sym typeface="Century Gothic"/>
            </a:endParaRPr>
          </a:p>
        </p:txBody>
      </p:sp>
      <p:grpSp>
        <p:nvGrpSpPr>
          <p:cNvPr id="228" name="Google Shape;228;p11"/>
          <p:cNvGrpSpPr/>
          <p:nvPr/>
        </p:nvGrpSpPr>
        <p:grpSpPr>
          <a:xfrm>
            <a:off x="4750781" y="1313892"/>
            <a:ext cx="726300" cy="713683"/>
            <a:chOff x="3776947" y="1313892"/>
            <a:chExt cx="726300" cy="713683"/>
          </a:xfrm>
        </p:grpSpPr>
        <p:sp>
          <p:nvSpPr>
            <p:cNvPr id="229" name="Google Shape;229;p11"/>
            <p:cNvSpPr txBox="1"/>
            <p:nvPr/>
          </p:nvSpPr>
          <p:spPr>
            <a:xfrm>
              <a:off x="3776947" y="165167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混沌工程</a:t>
              </a:r>
              <a:endParaRPr sz="700" dirty="0">
                <a:solidFill>
                  <a:srgbClr val="606060"/>
                </a:solidFill>
              </a:endParaRPr>
            </a:p>
          </p:txBody>
        </p:sp>
        <p:pic>
          <p:nvPicPr>
            <p:cNvPr id="230" name="Google Shape;230;p1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888698" y="1313892"/>
              <a:ext cx="502800" cy="372308"/>
            </a:xfrm>
            <a:prstGeom prst="rect">
              <a:avLst/>
            </a:prstGeom>
            <a:noFill/>
            <a:ln>
              <a:noFill/>
            </a:ln>
          </p:spPr>
        </p:pic>
      </p:grpSp>
      <p:grpSp>
        <p:nvGrpSpPr>
          <p:cNvPr id="231" name="Google Shape;231;p11"/>
          <p:cNvGrpSpPr/>
          <p:nvPr/>
        </p:nvGrpSpPr>
        <p:grpSpPr>
          <a:xfrm>
            <a:off x="1019892" y="1421210"/>
            <a:ext cx="726300" cy="552315"/>
            <a:chOff x="731222" y="1421210"/>
            <a:chExt cx="726300" cy="552315"/>
          </a:xfrm>
        </p:grpSpPr>
        <p:sp>
          <p:nvSpPr>
            <p:cNvPr id="232" name="Google Shape;232;p11"/>
            <p:cNvSpPr txBox="1"/>
            <p:nvPr/>
          </p:nvSpPr>
          <p:spPr>
            <a:xfrm>
              <a:off x="731222" y="15976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App </a:t>
              </a:r>
              <a:r>
                <a:rPr lang="zh-CN" altLang="en-US" sz="700" dirty="0">
                  <a:solidFill>
                    <a:srgbClr val="606060"/>
                  </a:solidFill>
                </a:rPr>
                <a:t>交付</a:t>
              </a:r>
              <a:endParaRPr sz="700" dirty="0">
                <a:solidFill>
                  <a:srgbClr val="606060"/>
                </a:solidFill>
              </a:endParaRPr>
            </a:p>
          </p:txBody>
        </p:sp>
        <p:pic>
          <p:nvPicPr>
            <p:cNvPr id="233" name="Google Shape;233;p1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94819" y="1421210"/>
              <a:ext cx="599106" cy="131407"/>
            </a:xfrm>
            <a:prstGeom prst="rect">
              <a:avLst/>
            </a:prstGeom>
            <a:noFill/>
            <a:ln>
              <a:noFill/>
            </a:ln>
          </p:spPr>
        </p:pic>
      </p:grpSp>
      <p:grpSp>
        <p:nvGrpSpPr>
          <p:cNvPr id="234" name="Google Shape;234;p11"/>
          <p:cNvGrpSpPr/>
          <p:nvPr/>
        </p:nvGrpSpPr>
        <p:grpSpPr>
          <a:xfrm>
            <a:off x="6589808" y="1299533"/>
            <a:ext cx="614550" cy="751862"/>
            <a:chOff x="5371176" y="1299533"/>
            <a:chExt cx="614550" cy="751862"/>
          </a:xfrm>
        </p:grpSpPr>
        <p:sp>
          <p:nvSpPr>
            <p:cNvPr id="235" name="Google Shape;235;p11"/>
            <p:cNvSpPr txBox="1"/>
            <p:nvPr/>
          </p:nvSpPr>
          <p:spPr>
            <a:xfrm>
              <a:off x="5371176" y="1675495"/>
              <a:ext cx="61455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规则引擎</a:t>
              </a:r>
              <a:endParaRPr sz="700" dirty="0">
                <a:solidFill>
                  <a:srgbClr val="606060"/>
                </a:solidFill>
              </a:endParaRPr>
            </a:p>
          </p:txBody>
        </p:sp>
        <p:pic>
          <p:nvPicPr>
            <p:cNvPr id="236" name="Google Shape;236;p1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371177" y="1299533"/>
              <a:ext cx="502798" cy="436615"/>
            </a:xfrm>
            <a:prstGeom prst="rect">
              <a:avLst/>
            </a:prstGeom>
            <a:noFill/>
            <a:ln>
              <a:noFill/>
            </a:ln>
          </p:spPr>
        </p:pic>
      </p:grpSp>
      <p:grpSp>
        <p:nvGrpSpPr>
          <p:cNvPr id="237" name="Google Shape;237;p11"/>
          <p:cNvGrpSpPr/>
          <p:nvPr/>
        </p:nvGrpSpPr>
        <p:grpSpPr>
          <a:xfrm>
            <a:off x="7319897" y="1313900"/>
            <a:ext cx="786300" cy="707945"/>
            <a:chOff x="6004075" y="1313900"/>
            <a:chExt cx="786300" cy="707945"/>
          </a:xfrm>
        </p:grpSpPr>
        <p:sp>
          <p:nvSpPr>
            <p:cNvPr id="238" name="Google Shape;238;p11"/>
            <p:cNvSpPr txBox="1"/>
            <p:nvPr/>
          </p:nvSpPr>
          <p:spPr>
            <a:xfrm>
              <a:off x="6004075" y="1624575"/>
              <a:ext cx="786300" cy="14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06060"/>
                  </a:solidFill>
                </a:rPr>
                <a:t>CNI-Genie</a:t>
              </a:r>
              <a:endParaRPr sz="800" b="1">
                <a:solidFill>
                  <a:srgbClr val="606060"/>
                </a:solidFill>
              </a:endParaRPr>
            </a:p>
          </p:txBody>
        </p:sp>
        <p:pic>
          <p:nvPicPr>
            <p:cNvPr id="239" name="Google Shape;239;p1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238556" y="1313900"/>
              <a:ext cx="317337" cy="317337"/>
            </a:xfrm>
            <a:prstGeom prst="rect">
              <a:avLst/>
            </a:prstGeom>
            <a:noFill/>
            <a:ln>
              <a:noFill/>
            </a:ln>
          </p:spPr>
        </p:pic>
        <p:sp>
          <p:nvSpPr>
            <p:cNvPr id="240" name="Google Shape;240;p11"/>
            <p:cNvSpPr txBox="1"/>
            <p:nvPr/>
          </p:nvSpPr>
          <p:spPr>
            <a:xfrm>
              <a:off x="6004075" y="1793245"/>
              <a:ext cx="786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编排器部署</a:t>
              </a:r>
              <a:endParaRPr sz="700" dirty="0">
                <a:solidFill>
                  <a:srgbClr val="606060"/>
                </a:solidFill>
              </a:endParaRPr>
            </a:p>
          </p:txBody>
        </p:sp>
      </p:grpSp>
      <p:grpSp>
        <p:nvGrpSpPr>
          <p:cNvPr id="241" name="Google Shape;241;p11"/>
          <p:cNvGrpSpPr/>
          <p:nvPr/>
        </p:nvGrpSpPr>
        <p:grpSpPr>
          <a:xfrm>
            <a:off x="2883337" y="2163087"/>
            <a:ext cx="666300" cy="751795"/>
            <a:chOff x="820491" y="2111050"/>
            <a:chExt cx="666300" cy="751795"/>
          </a:xfrm>
        </p:grpSpPr>
        <p:sp>
          <p:nvSpPr>
            <p:cNvPr id="242" name="Google Shape;242;p11"/>
            <p:cNvSpPr txBox="1"/>
            <p:nvPr/>
          </p:nvSpPr>
          <p:spPr>
            <a:xfrm>
              <a:off x="820491" y="24869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Kubernetes </a:t>
              </a:r>
              <a:r>
                <a:rPr lang="zh-CN" altLang="en-US" sz="700" dirty="0">
                  <a:solidFill>
                    <a:srgbClr val="606060"/>
                  </a:solidFill>
                </a:rPr>
                <a:t>分布</a:t>
              </a:r>
              <a:endParaRPr sz="700" dirty="0">
                <a:solidFill>
                  <a:srgbClr val="606060"/>
                </a:solidFill>
              </a:endParaRPr>
            </a:p>
          </p:txBody>
        </p:sp>
        <p:pic>
          <p:nvPicPr>
            <p:cNvPr id="243" name="Google Shape;243;p1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978623" y="2111050"/>
              <a:ext cx="350036" cy="443100"/>
            </a:xfrm>
            <a:prstGeom prst="rect">
              <a:avLst/>
            </a:prstGeom>
            <a:noFill/>
            <a:ln>
              <a:noFill/>
            </a:ln>
          </p:spPr>
        </p:pic>
      </p:grpSp>
      <p:grpSp>
        <p:nvGrpSpPr>
          <p:cNvPr id="244" name="Google Shape;244;p11"/>
          <p:cNvGrpSpPr/>
          <p:nvPr/>
        </p:nvGrpSpPr>
        <p:grpSpPr>
          <a:xfrm>
            <a:off x="4750781" y="2163089"/>
            <a:ext cx="726300" cy="716274"/>
            <a:chOff x="2192111" y="2111051"/>
            <a:chExt cx="726300" cy="716274"/>
          </a:xfrm>
        </p:grpSpPr>
        <p:sp>
          <p:nvSpPr>
            <p:cNvPr id="245" name="Google Shape;245;p11"/>
            <p:cNvSpPr txBox="1"/>
            <p:nvPr/>
          </p:nvSpPr>
          <p:spPr>
            <a:xfrm>
              <a:off x="2192111" y="24514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控制平面</a:t>
              </a:r>
              <a:endParaRPr sz="700" dirty="0">
                <a:solidFill>
                  <a:srgbClr val="606060"/>
                </a:solidFill>
              </a:endParaRPr>
            </a:p>
          </p:txBody>
        </p:sp>
        <p:pic>
          <p:nvPicPr>
            <p:cNvPr id="246" name="Google Shape;246;p1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314779" y="2111051"/>
              <a:ext cx="480964" cy="375898"/>
            </a:xfrm>
            <a:prstGeom prst="rect">
              <a:avLst/>
            </a:prstGeom>
            <a:noFill/>
            <a:ln>
              <a:noFill/>
            </a:ln>
          </p:spPr>
        </p:pic>
      </p:grpSp>
      <p:pic>
        <p:nvPicPr>
          <p:cNvPr id="247" name="Google Shape;247;p1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40604" y="2163092"/>
            <a:ext cx="548698" cy="413643"/>
          </a:xfrm>
          <a:prstGeom prst="rect">
            <a:avLst/>
          </a:prstGeom>
          <a:noFill/>
          <a:ln>
            <a:noFill/>
          </a:ln>
        </p:spPr>
      </p:pic>
      <p:grpSp>
        <p:nvGrpSpPr>
          <p:cNvPr id="248" name="Google Shape;248;p11"/>
          <p:cNvGrpSpPr/>
          <p:nvPr/>
        </p:nvGrpSpPr>
        <p:grpSpPr>
          <a:xfrm>
            <a:off x="8322669" y="2106573"/>
            <a:ext cx="726300" cy="750327"/>
            <a:chOff x="5218666" y="2054535"/>
            <a:chExt cx="726300" cy="750327"/>
          </a:xfrm>
        </p:grpSpPr>
        <p:sp>
          <p:nvSpPr>
            <p:cNvPr id="249" name="Google Shape;249;p11"/>
            <p:cNvSpPr txBox="1"/>
            <p:nvPr/>
          </p:nvSpPr>
          <p:spPr>
            <a:xfrm>
              <a:off x="5218666" y="2428963"/>
              <a:ext cx="7263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控制平面</a:t>
              </a:r>
              <a:endParaRPr sz="700" dirty="0">
                <a:solidFill>
                  <a:srgbClr val="606060"/>
                </a:solidFill>
              </a:endParaRPr>
            </a:p>
          </p:txBody>
        </p:sp>
        <p:pic>
          <p:nvPicPr>
            <p:cNvPr id="250" name="Google Shape;250;p1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360168" y="2054535"/>
              <a:ext cx="443297" cy="443102"/>
            </a:xfrm>
            <a:prstGeom prst="rect">
              <a:avLst/>
            </a:prstGeom>
            <a:noFill/>
            <a:ln>
              <a:noFill/>
            </a:ln>
          </p:spPr>
        </p:pic>
      </p:grpSp>
      <p:grpSp>
        <p:nvGrpSpPr>
          <p:cNvPr id="251" name="Google Shape;251;p11"/>
          <p:cNvGrpSpPr/>
          <p:nvPr/>
        </p:nvGrpSpPr>
        <p:grpSpPr>
          <a:xfrm>
            <a:off x="77120" y="3085538"/>
            <a:ext cx="726300" cy="735599"/>
            <a:chOff x="5904466" y="2069263"/>
            <a:chExt cx="726300" cy="735599"/>
          </a:xfrm>
        </p:grpSpPr>
        <p:sp>
          <p:nvSpPr>
            <p:cNvPr id="252" name="Google Shape;252;p11"/>
            <p:cNvSpPr txBox="1"/>
            <p:nvPr/>
          </p:nvSpPr>
          <p:spPr>
            <a:xfrm>
              <a:off x="5904466" y="2428963"/>
              <a:ext cx="7263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混沌工程</a:t>
              </a:r>
              <a:endParaRPr sz="700" dirty="0">
                <a:solidFill>
                  <a:srgbClr val="606060"/>
                </a:solidFill>
              </a:endParaRPr>
            </a:p>
          </p:txBody>
        </p:sp>
        <p:pic>
          <p:nvPicPr>
            <p:cNvPr id="253" name="Google Shape;253;p1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064765" y="2069263"/>
              <a:ext cx="405702" cy="413648"/>
            </a:xfrm>
            <a:prstGeom prst="rect">
              <a:avLst/>
            </a:prstGeom>
            <a:noFill/>
            <a:ln>
              <a:noFill/>
            </a:ln>
          </p:spPr>
        </p:pic>
      </p:grpSp>
      <p:grpSp>
        <p:nvGrpSpPr>
          <p:cNvPr id="254" name="Google Shape;254;p11"/>
          <p:cNvGrpSpPr/>
          <p:nvPr/>
        </p:nvGrpSpPr>
        <p:grpSpPr>
          <a:xfrm>
            <a:off x="1914531" y="3051125"/>
            <a:ext cx="834900" cy="745375"/>
            <a:chOff x="7356077" y="2111050"/>
            <a:chExt cx="834900" cy="745375"/>
          </a:xfrm>
        </p:grpSpPr>
        <p:sp>
          <p:nvSpPr>
            <p:cNvPr id="255" name="Google Shape;255;p11"/>
            <p:cNvSpPr txBox="1"/>
            <p:nvPr/>
          </p:nvSpPr>
          <p:spPr>
            <a:xfrm>
              <a:off x="7356077" y="2480525"/>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Bare Metal Host Mgmt for K8s</a:t>
              </a:r>
              <a:endParaRPr sz="700">
                <a:solidFill>
                  <a:srgbClr val="606060"/>
                </a:solidFill>
              </a:endParaRPr>
            </a:p>
          </p:txBody>
        </p:sp>
        <p:pic>
          <p:nvPicPr>
            <p:cNvPr id="256" name="Google Shape;256;p1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559807" y="2111050"/>
              <a:ext cx="427438" cy="413650"/>
            </a:xfrm>
            <a:prstGeom prst="rect">
              <a:avLst/>
            </a:prstGeom>
            <a:noFill/>
            <a:ln>
              <a:noFill/>
            </a:ln>
          </p:spPr>
        </p:pic>
      </p:grpSp>
      <p:grpSp>
        <p:nvGrpSpPr>
          <p:cNvPr id="257" name="Google Shape;257;p11"/>
          <p:cNvGrpSpPr/>
          <p:nvPr/>
        </p:nvGrpSpPr>
        <p:grpSpPr>
          <a:xfrm>
            <a:off x="3828109" y="3164065"/>
            <a:ext cx="666300" cy="663479"/>
            <a:chOff x="100045" y="2946315"/>
            <a:chExt cx="666300" cy="663479"/>
          </a:xfrm>
        </p:grpSpPr>
        <p:sp>
          <p:nvSpPr>
            <p:cNvPr id="258" name="Google Shape;258;p11"/>
            <p:cNvSpPr txBox="1"/>
            <p:nvPr/>
          </p:nvSpPr>
          <p:spPr>
            <a:xfrm>
              <a:off x="100045" y="323389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服务编排</a:t>
              </a:r>
              <a:endParaRPr sz="700" dirty="0">
                <a:solidFill>
                  <a:srgbClr val="606060"/>
                </a:solidFill>
                <a:highlight>
                  <a:srgbClr val="FFFFFF"/>
                </a:highlight>
              </a:endParaRPr>
            </a:p>
          </p:txBody>
        </p:sp>
        <p:pic>
          <p:nvPicPr>
            <p:cNvPr id="259" name="Google Shape;259;p1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33645" y="2946315"/>
              <a:ext cx="599100" cy="277583"/>
            </a:xfrm>
            <a:prstGeom prst="rect">
              <a:avLst/>
            </a:prstGeom>
            <a:noFill/>
            <a:ln>
              <a:noFill/>
            </a:ln>
          </p:spPr>
        </p:pic>
      </p:grpSp>
      <p:grpSp>
        <p:nvGrpSpPr>
          <p:cNvPr id="260" name="Google Shape;260;p11"/>
          <p:cNvGrpSpPr/>
          <p:nvPr/>
        </p:nvGrpSpPr>
        <p:grpSpPr>
          <a:xfrm>
            <a:off x="7379897" y="3169478"/>
            <a:ext cx="666300" cy="601767"/>
            <a:chOff x="3048520" y="2951728"/>
            <a:chExt cx="666300" cy="601767"/>
          </a:xfrm>
        </p:grpSpPr>
        <p:sp>
          <p:nvSpPr>
            <p:cNvPr id="261" name="Google Shape;261;p11"/>
            <p:cNvSpPr txBox="1"/>
            <p:nvPr/>
          </p:nvSpPr>
          <p:spPr>
            <a:xfrm>
              <a:off x="3048520" y="317759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边缘计算</a:t>
              </a:r>
              <a:endParaRPr sz="700" dirty="0">
                <a:solidFill>
                  <a:srgbClr val="606060"/>
                </a:solidFill>
                <a:highlight>
                  <a:srgbClr val="FFFFFF"/>
                </a:highlight>
              </a:endParaRPr>
            </a:p>
          </p:txBody>
        </p:sp>
        <p:pic>
          <p:nvPicPr>
            <p:cNvPr id="262" name="Google Shape;262;p1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048520" y="2951728"/>
              <a:ext cx="666300" cy="166575"/>
            </a:xfrm>
            <a:prstGeom prst="rect">
              <a:avLst/>
            </a:prstGeom>
            <a:noFill/>
            <a:ln>
              <a:noFill/>
            </a:ln>
          </p:spPr>
        </p:pic>
      </p:grpSp>
      <p:grpSp>
        <p:nvGrpSpPr>
          <p:cNvPr id="263" name="Google Shape;263;p11"/>
          <p:cNvGrpSpPr/>
          <p:nvPr/>
        </p:nvGrpSpPr>
        <p:grpSpPr>
          <a:xfrm>
            <a:off x="107120" y="3885750"/>
            <a:ext cx="666300" cy="766095"/>
            <a:chOff x="4461240" y="2845550"/>
            <a:chExt cx="666300" cy="766095"/>
          </a:xfrm>
        </p:grpSpPr>
        <p:sp>
          <p:nvSpPr>
            <p:cNvPr id="264" name="Google Shape;264;p11"/>
            <p:cNvSpPr txBox="1"/>
            <p:nvPr/>
          </p:nvSpPr>
          <p:spPr>
            <a:xfrm>
              <a:off x="4461240" y="32357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数据包打包</a:t>
              </a:r>
              <a:endParaRPr sz="700" dirty="0">
                <a:solidFill>
                  <a:srgbClr val="606060"/>
                </a:solidFill>
                <a:highlight>
                  <a:srgbClr val="FFFFFF"/>
                </a:highlight>
              </a:endParaRPr>
            </a:p>
          </p:txBody>
        </p:sp>
        <p:pic>
          <p:nvPicPr>
            <p:cNvPr id="265" name="Google Shape;265;p1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572840" y="2845550"/>
              <a:ext cx="443100" cy="443100"/>
            </a:xfrm>
            <a:prstGeom prst="rect">
              <a:avLst/>
            </a:prstGeom>
            <a:noFill/>
            <a:ln>
              <a:noFill/>
            </a:ln>
          </p:spPr>
        </p:pic>
      </p:grpSp>
      <p:pic>
        <p:nvPicPr>
          <p:cNvPr id="266" name="Google Shape;266;p1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313089" y="3917775"/>
            <a:ext cx="430768" cy="681878"/>
          </a:xfrm>
          <a:prstGeom prst="rect">
            <a:avLst/>
          </a:prstGeom>
          <a:noFill/>
          <a:ln>
            <a:noFill/>
          </a:ln>
        </p:spPr>
      </p:pic>
      <p:grpSp>
        <p:nvGrpSpPr>
          <p:cNvPr id="267" name="Google Shape;267;p11"/>
          <p:cNvGrpSpPr/>
          <p:nvPr/>
        </p:nvGrpSpPr>
        <p:grpSpPr>
          <a:xfrm>
            <a:off x="5917932" y="3954300"/>
            <a:ext cx="666300" cy="773745"/>
            <a:chOff x="8270665" y="2914100"/>
            <a:chExt cx="666300" cy="773745"/>
          </a:xfrm>
        </p:grpSpPr>
        <p:sp>
          <p:nvSpPr>
            <p:cNvPr id="268" name="Google Shape;268;p11"/>
            <p:cNvSpPr txBox="1"/>
            <p:nvPr/>
          </p:nvSpPr>
          <p:spPr>
            <a:xfrm>
              <a:off x="8270665" y="33119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事件处理</a:t>
              </a:r>
              <a:endParaRPr sz="700" dirty="0">
                <a:solidFill>
                  <a:srgbClr val="606060"/>
                </a:solidFill>
                <a:highlight>
                  <a:srgbClr val="FFFFFF"/>
                </a:highlight>
              </a:endParaRPr>
            </a:p>
          </p:txBody>
        </p:sp>
        <p:pic>
          <p:nvPicPr>
            <p:cNvPr id="269" name="Google Shape;269;p1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439862" y="2914100"/>
              <a:ext cx="327905" cy="443100"/>
            </a:xfrm>
            <a:prstGeom prst="rect">
              <a:avLst/>
            </a:prstGeom>
            <a:noFill/>
            <a:ln>
              <a:noFill/>
            </a:ln>
          </p:spPr>
        </p:pic>
      </p:grpSp>
    </p:spTree>
    <p:extLst>
      <p:ext uri="{BB962C8B-B14F-4D97-AF65-F5344CB8AC3E}">
        <p14:creationId xmlns:p14="http://schemas.microsoft.com/office/powerpoint/2010/main" val="592783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zh-CN" altLang="en-US" dirty="0"/>
              <a:t>参会人数</a:t>
            </a:r>
            <a:endParaRPr dirty="0"/>
          </a:p>
        </p:txBody>
      </p:sp>
      <p:pic>
        <p:nvPicPr>
          <p:cNvPr id="1380" name="Google Shape;1380;p37"/>
          <p:cNvPicPr preferRelativeResize="0"/>
          <p:nvPr/>
        </p:nvPicPr>
        <p:blipFill rotWithShape="1">
          <a:blip r:embed="rId3" cstate="print">
            <a:alphaModFix/>
            <a:extLst>
              <a:ext uri="{28A0092B-C50C-407E-A947-70E740481C1C}">
                <a14:useLocalDpi xmlns:a14="http://schemas.microsoft.com/office/drawing/2010/main"/>
              </a:ext>
            </a:extLst>
          </a:blip>
          <a:srcRect t="1978" b="1978"/>
          <a:stretch/>
        </p:blipFill>
        <p:spPr>
          <a:xfrm>
            <a:off x="152400" y="688289"/>
            <a:ext cx="8788654" cy="4074210"/>
          </a:xfrm>
          <a:prstGeom prst="rect">
            <a:avLst/>
          </a:prstGeom>
          <a:noFill/>
          <a:ln>
            <a:noFill/>
          </a:ln>
        </p:spPr>
      </p:pic>
    </p:spTree>
    <p:extLst>
      <p:ext uri="{BB962C8B-B14F-4D97-AF65-F5344CB8AC3E}">
        <p14:creationId xmlns:p14="http://schemas.microsoft.com/office/powerpoint/2010/main" val="40839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737887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a:t>
            </a:r>
            <a:r>
              <a:rPr lang="zh-CN" altLang="en-US" dirty="0"/>
              <a:t>方便</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提高效率和资源利用</a:t>
            </a:r>
            <a:r>
              <a:rPr lang="zh-CN" altLang="en-US" i="0" u="none" strike="noStrike" cap="none" dirty="0"/>
              <a:t>率</a:t>
            </a:r>
            <a:endParaRPr dirty="0"/>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96"/>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dirty="0">
                <a:solidFill>
                  <a:srgbClr val="FFFFFF"/>
                </a:solidFill>
                <a:hlinkClick r:id="rId3"/>
              </a:rPr>
              <a:t>info@cncf.io</a:t>
            </a:r>
            <a:r>
              <a:rPr lang="en-US" sz="1400" dirty="0">
                <a:solidFill>
                  <a:srgbClr val="FFFFFF"/>
                </a:solidFill>
              </a:rPr>
              <a:t> </a:t>
            </a:r>
            <a:endParaRPr sz="1400" dirty="0">
              <a:solidFill>
                <a:srgbClr val="FFFFFF"/>
              </a:solidFill>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zh-CN" altLang="en-US" sz="1400" dirty="0"/>
              <a:t>本演示文稿的获取方式</a:t>
            </a:r>
            <a:r>
              <a:rPr lang="en-US" sz="1400" dirty="0"/>
              <a:t>:</a:t>
            </a:r>
            <a:endParaRPr sz="1400" dirty="0"/>
          </a:p>
          <a:p>
            <a:pPr marL="0" lvl="0" indent="0" algn="l" rtl="0">
              <a:spcBef>
                <a:spcPts val="0"/>
              </a:spcBef>
              <a:spcAft>
                <a:spcPts val="0"/>
              </a:spcAft>
              <a:buClr>
                <a:schemeClr val="dk1"/>
              </a:buClr>
              <a:buSzPts val="1100"/>
              <a:buFont typeface="Arial"/>
              <a:buNone/>
            </a:pPr>
            <a:r>
              <a:rPr lang="en-US" sz="1400" u="sng" dirty="0">
                <a:solidFill>
                  <a:srgbClr val="FFFFFF"/>
                </a:solidFill>
                <a:hlinkClick r:id="rId4"/>
              </a:rPr>
              <a:t>https://github.com/cncf/presentations</a:t>
            </a:r>
            <a:r>
              <a:rPr lang="en-US" sz="1400" dirty="0"/>
              <a:t>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p:txBody>
      </p:sp>
      <p:sp>
        <p:nvSpPr>
          <p:cNvPr id="2144" name="Google Shape;2144;p96"/>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500" dirty="0"/>
              <a:t>欢迎持续关注</a:t>
            </a:r>
            <a:endParaRPr sz="3500" dirty="0"/>
          </a:p>
        </p:txBody>
      </p:sp>
    </p:spTree>
    <p:extLst>
      <p:ext uri="{BB962C8B-B14F-4D97-AF65-F5344CB8AC3E}">
        <p14:creationId xmlns:p14="http://schemas.microsoft.com/office/powerpoint/2010/main" val="115639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9" name="Google Shape;359;p15"/>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360" name="Google Shape;360;p1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5320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33890163"/>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18587</TotalTime>
  <Words>3491</Words>
  <Application>Microsoft Macintosh PowerPoint</Application>
  <PresentationFormat>On-screen Show (16:9)</PresentationFormat>
  <Paragraphs>592</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最终用户社区有140多家公司</vt:lpstr>
      <vt:lpstr>CNCF 架构</vt:lpstr>
      <vt:lpstr>Kubernetes 在搜索趋势的情况</vt:lpstr>
      <vt:lpstr>30 个发展速度最快的开源项目</vt:lpstr>
      <vt:lpstr>无服务器在CNCF的情况</vt:lpstr>
      <vt:lpstr>CNCF 云原生定义 v1.0</vt:lpstr>
      <vt:lpstr>为什么各类型机构正在采用云原生技术</vt:lpstr>
      <vt:lpstr>PowerPoint Presentation</vt:lpstr>
      <vt:lpstr>500+ 会员且数量不断增长（白银会员，1）</vt:lpstr>
      <vt:lpstr>500+ 会员，且数量不断增长（白银会员，2）</vt:lpstr>
      <vt:lpstr>500+ 会员，且数量不断增长（白银会员，3）</vt:lpstr>
      <vt:lpstr> 中国区会员</vt:lpstr>
      <vt:lpstr>Kubernetes一致性认证</vt:lpstr>
      <vt:lpstr>101家认证Kubernetes 服务商</vt:lpstr>
      <vt:lpstr>培训与认证</vt:lpstr>
      <vt:lpstr>Kubernetes认证服务供应商</vt:lpstr>
      <vt:lpstr>167 家KCSP合作伙伴</vt:lpstr>
      <vt:lpstr>CNF Testbed</vt:lpstr>
      <vt:lpstr>CNCF活动</vt:lpstr>
      <vt:lpstr>KubeCon + CloudNativeCon参会人数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加入CNCF非常方便!</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提高效率和资源利用率</vt:lpstr>
      <vt:lpstr>欢迎持续关注</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250</cp:revision>
  <cp:lastPrinted>2020-02-16T13:56:57Z</cp:lastPrinted>
  <dcterms:modified xsi:type="dcterms:W3CDTF">2020-10-20T01:50:21Z</dcterms:modified>
</cp:coreProperties>
</file>